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9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</p:sldIdLst>
  <p:sldSz cy="5143500" cx="9144000"/>
  <p:notesSz cx="6858000" cy="9144000"/>
  <p:embeddedFontLst>
    <p:embeddedFont>
      <p:font typeface="Roboto Thin"/>
      <p:regular r:id="rId37"/>
      <p:bold r:id="rId38"/>
      <p:italic r:id="rId39"/>
      <p:boldItalic r:id="rId40"/>
    </p:embeddedFont>
    <p:embeddedFont>
      <p:font typeface="Roboto Mono Medium"/>
      <p:regular r:id="rId41"/>
      <p:bold r:id="rId42"/>
      <p:italic r:id="rId43"/>
      <p:boldItalic r:id="rId44"/>
    </p:embeddedFont>
    <p:embeddedFont>
      <p:font typeface="Roboto Medium"/>
      <p:regular r:id="rId45"/>
      <p:bold r:id="rId46"/>
      <p:italic r:id="rId47"/>
      <p:boldItalic r:id="rId48"/>
    </p:embeddedFont>
    <p:embeddedFont>
      <p:font typeface="Roboto"/>
      <p:regular r:id="rId49"/>
      <p:bold r:id="rId50"/>
      <p:italic r:id="rId51"/>
      <p:boldItalic r:id="rId52"/>
    </p:embeddedFont>
    <p:embeddedFont>
      <p:font typeface="Roboto Light"/>
      <p:regular r:id="rId53"/>
      <p:bold r:id="rId54"/>
      <p:italic r:id="rId55"/>
      <p:boldItalic r:id="rId56"/>
    </p:embeddedFont>
    <p:embeddedFont>
      <p:font typeface="Roboto Mono"/>
      <p:regular r:id="rId57"/>
      <p:bold r:id="rId58"/>
      <p:italic r:id="rId59"/>
      <p:boldItalic r:id="rId6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Thin-boldItalic.fntdata"/><Relationship Id="rId42" Type="http://schemas.openxmlformats.org/officeDocument/2006/relationships/font" Target="fonts/RobotoMonoMedium-bold.fntdata"/><Relationship Id="rId41" Type="http://schemas.openxmlformats.org/officeDocument/2006/relationships/font" Target="fonts/RobotoMonoMedium-regular.fntdata"/><Relationship Id="rId44" Type="http://schemas.openxmlformats.org/officeDocument/2006/relationships/font" Target="fonts/RobotoMonoMedium-boldItalic.fntdata"/><Relationship Id="rId43" Type="http://schemas.openxmlformats.org/officeDocument/2006/relationships/font" Target="fonts/RobotoMonoMedium-italic.fntdata"/><Relationship Id="rId46" Type="http://schemas.openxmlformats.org/officeDocument/2006/relationships/font" Target="fonts/RobotoMedium-bold.fntdata"/><Relationship Id="rId45" Type="http://schemas.openxmlformats.org/officeDocument/2006/relationships/font" Target="fonts/RobotoMedium-regular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font" Target="fonts/RobotoMedium-boldItalic.fntdata"/><Relationship Id="rId47" Type="http://schemas.openxmlformats.org/officeDocument/2006/relationships/font" Target="fonts/RobotoMedium-italic.fntdata"/><Relationship Id="rId49" Type="http://schemas.openxmlformats.org/officeDocument/2006/relationships/font" Target="fonts/Roboto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font" Target="fonts/RobotoThin-regular.fntdata"/><Relationship Id="rId36" Type="http://schemas.openxmlformats.org/officeDocument/2006/relationships/slide" Target="slides/slide32.xml"/><Relationship Id="rId39" Type="http://schemas.openxmlformats.org/officeDocument/2006/relationships/font" Target="fonts/RobotoThin-italic.fntdata"/><Relationship Id="rId38" Type="http://schemas.openxmlformats.org/officeDocument/2006/relationships/font" Target="fonts/RobotoThin-bold.fntdata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60" Type="http://schemas.openxmlformats.org/officeDocument/2006/relationships/font" Target="fonts/RobotoMono-boldItalic.fntdata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font" Target="fonts/Roboto-italic.fntdata"/><Relationship Id="rId50" Type="http://schemas.openxmlformats.org/officeDocument/2006/relationships/font" Target="fonts/Roboto-bold.fntdata"/><Relationship Id="rId53" Type="http://schemas.openxmlformats.org/officeDocument/2006/relationships/font" Target="fonts/RobotoLight-regular.fntdata"/><Relationship Id="rId52" Type="http://schemas.openxmlformats.org/officeDocument/2006/relationships/font" Target="fonts/Roboto-boldItalic.fntdata"/><Relationship Id="rId11" Type="http://schemas.openxmlformats.org/officeDocument/2006/relationships/slide" Target="slides/slide7.xml"/><Relationship Id="rId55" Type="http://schemas.openxmlformats.org/officeDocument/2006/relationships/font" Target="fonts/RobotoLight-italic.fntdata"/><Relationship Id="rId10" Type="http://schemas.openxmlformats.org/officeDocument/2006/relationships/slide" Target="slides/slide6.xml"/><Relationship Id="rId54" Type="http://schemas.openxmlformats.org/officeDocument/2006/relationships/font" Target="fonts/RobotoLight-bold.fntdata"/><Relationship Id="rId13" Type="http://schemas.openxmlformats.org/officeDocument/2006/relationships/slide" Target="slides/slide9.xml"/><Relationship Id="rId57" Type="http://schemas.openxmlformats.org/officeDocument/2006/relationships/font" Target="fonts/RobotoMono-regular.fntdata"/><Relationship Id="rId12" Type="http://schemas.openxmlformats.org/officeDocument/2006/relationships/slide" Target="slides/slide8.xml"/><Relationship Id="rId56" Type="http://schemas.openxmlformats.org/officeDocument/2006/relationships/font" Target="fonts/RobotoLight-boldItalic.fntdata"/><Relationship Id="rId15" Type="http://schemas.openxmlformats.org/officeDocument/2006/relationships/slide" Target="slides/slide11.xml"/><Relationship Id="rId59" Type="http://schemas.openxmlformats.org/officeDocument/2006/relationships/font" Target="fonts/RobotoMono-italic.fntdata"/><Relationship Id="rId14" Type="http://schemas.openxmlformats.org/officeDocument/2006/relationships/slide" Target="slides/slide10.xml"/><Relationship Id="rId58" Type="http://schemas.openxmlformats.org/officeDocument/2006/relationships/font" Target="fonts/RobotoMono-bold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9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g4f80a3047b_0_9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1" name="Google Shape;1021;g4f80a3047b_0_9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g580d3bca54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6" name="Google Shape;1086;g580d3bca54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g580d3bca54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3" name="Google Shape;1093;g580d3bca54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g580d3bca54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9" name="Google Shape;1099;g580d3bca54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3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g580d3bca54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5" name="Google Shape;1105;g580d3bca54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2" name="Google Shape;1112;g580d3bca54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3" name="Google Shape;1113;g580d3bca54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8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Google Shape;1119;g580d3bca54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0" name="Google Shape;1120;g580d3bca54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5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Google Shape;1126;g580d3bca54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7" name="Google Shape;1127;g580d3bca54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1" name="Shape 1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2" name="Google Shape;1132;g580d3bca54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3" name="Google Shape;1133;g580d3bca54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7" name="Shape 1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8" name="Google Shape;1138;g580d3bca54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9" name="Google Shape;1139;g580d3bca54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6" name="Shape 1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" name="Google Shape;1147;g580d3bca54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8" name="Google Shape;1148;g580d3bca54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6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g4ff33a291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8" name="Google Shape;1028;g4ff33a291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3" name="Shape 1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4" name="Google Shape;1154;g580d3bca54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5" name="Google Shape;1155;g580d3bca54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g580d3bca54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2" name="Google Shape;1162;g580d3bca54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g580d3bca54_0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8" name="Google Shape;1168;g580d3bca54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g580d3bca54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2" name="Google Shape;1172;g580d3bca54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" name="Google Shape;1177;g580d3bca54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8" name="Google Shape;1178;g580d3bca54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7" name="Shape 1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8" name="Google Shape;1188;g580d3bca54_0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9" name="Google Shape;1189;g580d3bca54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4" name="Shape 1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5" name="Google Shape;1195;g580d3bca54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6" name="Google Shape;1196;g580d3bca54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g580d3bca54_0_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3" name="Google Shape;1203;g580d3bca54_0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7" name="Shape 1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" name="Google Shape;1208;g580d3bca54_0_1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9" name="Google Shape;1209;g580d3bca54_0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3" name="Shape 1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4" name="Google Shape;1214;g580d3bca54_0_2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5" name="Google Shape;1215;g580d3bca54_0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8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Google Shape;1039;g580d3bca5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0" name="Google Shape;1040;g580d3bca5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1" name="Shape 1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" name="Google Shape;1222;g580d3bca54_0_2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3" name="Google Shape;1223;g580d3bca54_0_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8" name="Shape 1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" name="Google Shape;1229;g580d3bca54_0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0" name="Google Shape;1230;g580d3bca54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g580d3bca54_0_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6" name="Google Shape;1236;g580d3bca54_0_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4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g580d3bca54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6" name="Google Shape;1046;g580d3bca54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2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Google Shape;1053;g580d3bca54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4" name="Google Shape;1054;g580d3bca54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g580d3bca54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1" name="Google Shape;1061;g580d3bca54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5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Google Shape;1066;g580d3bca54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7" name="Google Shape;1067;g580d3bca54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580d3bca54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580d3bca54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8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Google Shape;1079;g580d3bca54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0" name="Google Shape;1080;g580d3bca54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Relationship Id="rId4" Type="http://schemas.openxmlformats.org/officeDocument/2006/relationships/image" Target="../media/image10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18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5.png"/><Relationship Id="rId4" Type="http://schemas.openxmlformats.org/officeDocument/2006/relationships/image" Target="../media/image38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7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29.png"/><Relationship Id="rId4" Type="http://schemas.openxmlformats.org/officeDocument/2006/relationships/image" Target="../media/image5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0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Relationship Id="rId4" Type="http://schemas.openxmlformats.org/officeDocument/2006/relationships/image" Target="../media/image9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Relationship Id="rId3" Type="http://schemas.openxmlformats.org/officeDocument/2006/relationships/image" Target="../media/image14.png"/><Relationship Id="rId4" Type="http://schemas.openxmlformats.org/officeDocument/2006/relationships/image" Target="../media/image19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Relationship Id="rId3" Type="http://schemas.openxmlformats.org/officeDocument/2006/relationships/image" Target="../media/image16.png"/><Relationship Id="rId4" Type="http://schemas.openxmlformats.org/officeDocument/2006/relationships/image" Target="../media/image17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image" Target="../media/image27.png"/><Relationship Id="rId4" Type="http://schemas.openxmlformats.org/officeDocument/2006/relationships/image" Target="../media/image36.png"/><Relationship Id="rId5" Type="http://schemas.openxmlformats.org/officeDocument/2006/relationships/image" Target="../media/image2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Relationship Id="rId4" Type="http://schemas.openxmlformats.org/officeDocument/2006/relationships/image" Target="../media/image11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Relationship Id="rId3" Type="http://schemas.openxmlformats.org/officeDocument/2006/relationships/image" Target="../media/image22.png"/><Relationship Id="rId4" Type="http://schemas.openxmlformats.org/officeDocument/2006/relationships/image" Target="../media/image33.png"/><Relationship Id="rId5" Type="http://schemas.openxmlformats.org/officeDocument/2006/relationships/image" Target="../media/image26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Relationship Id="rId3" Type="http://schemas.openxmlformats.org/officeDocument/2006/relationships/image" Target="../media/image30.png"/><Relationship Id="rId4" Type="http://schemas.openxmlformats.org/officeDocument/2006/relationships/image" Target="../media/image28.png"/><Relationship Id="rId5" Type="http://schemas.openxmlformats.org/officeDocument/2006/relationships/image" Target="../media/image32.png"/><Relationship Id="rId6" Type="http://schemas.openxmlformats.org/officeDocument/2006/relationships/image" Target="../media/image34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Relationship Id="rId3" Type="http://schemas.openxmlformats.org/officeDocument/2006/relationships/image" Target="../media/image37.png"/><Relationship Id="rId4" Type="http://schemas.openxmlformats.org/officeDocument/2006/relationships/image" Target="../media/image28.png"/><Relationship Id="rId5" Type="http://schemas.openxmlformats.org/officeDocument/2006/relationships/image" Target="../media/image31.png"/><Relationship Id="rId6" Type="http://schemas.openxmlformats.org/officeDocument/2006/relationships/image" Target="../media/image34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5.png"/><Relationship Id="rId3" Type="http://schemas.openxmlformats.org/officeDocument/2006/relationships/image" Target="../media/image42.png"/><Relationship Id="rId4" Type="http://schemas.openxmlformats.org/officeDocument/2006/relationships/image" Target="../media/image46.png"/><Relationship Id="rId5" Type="http://schemas.openxmlformats.org/officeDocument/2006/relationships/image" Target="../media/image44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8.png"/><Relationship Id="rId3" Type="http://schemas.openxmlformats.org/officeDocument/2006/relationships/image" Target="../media/image49.png"/><Relationship Id="rId4" Type="http://schemas.openxmlformats.org/officeDocument/2006/relationships/image" Target="../media/image39.png"/><Relationship Id="rId5" Type="http://schemas.openxmlformats.org/officeDocument/2006/relationships/image" Target="../media/image43.png"/><Relationship Id="rId6" Type="http://schemas.openxmlformats.org/officeDocument/2006/relationships/image" Target="../media/image45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Relationship Id="rId3" Type="http://schemas.openxmlformats.org/officeDocument/2006/relationships/image" Target="../media/image41.png"/><Relationship Id="rId4" Type="http://schemas.openxmlformats.org/officeDocument/2006/relationships/image" Target="../media/image50.png"/><Relationship Id="rId5" Type="http://schemas.openxmlformats.org/officeDocument/2006/relationships/image" Target="../media/image51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2.png"/><Relationship Id="rId3" Type="http://schemas.openxmlformats.org/officeDocument/2006/relationships/image" Target="../media/image55.png"/><Relationship Id="rId4" Type="http://schemas.openxmlformats.org/officeDocument/2006/relationships/image" Target="../media/image53.png"/><Relationship Id="rId5" Type="http://schemas.openxmlformats.org/officeDocument/2006/relationships/image" Target="../media/image54.png"/><Relationship Id="rId6" Type="http://schemas.openxmlformats.org/officeDocument/2006/relationships/image" Target="../media/image57.png"/><Relationship Id="rId7" Type="http://schemas.openxmlformats.org/officeDocument/2006/relationships/image" Target="../media/image58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4.png"/><Relationship Id="rId3" Type="http://schemas.openxmlformats.org/officeDocument/2006/relationships/image" Target="../media/image56.png"/><Relationship Id="rId4" Type="http://schemas.openxmlformats.org/officeDocument/2006/relationships/image" Target="../media/image60.png"/><Relationship Id="rId5" Type="http://schemas.openxmlformats.org/officeDocument/2006/relationships/image" Target="../media/image71.png"/><Relationship Id="rId6" Type="http://schemas.openxmlformats.org/officeDocument/2006/relationships/image" Target="../media/image66.png"/><Relationship Id="rId7" Type="http://schemas.openxmlformats.org/officeDocument/2006/relationships/image" Target="../media/image65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Relationship Id="rId3" Type="http://schemas.openxmlformats.org/officeDocument/2006/relationships/image" Target="../media/image70.png"/><Relationship Id="rId4" Type="http://schemas.openxmlformats.org/officeDocument/2006/relationships/image" Target="../media/image59.png"/><Relationship Id="rId5" Type="http://schemas.openxmlformats.org/officeDocument/2006/relationships/image" Target="../media/image6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Relationship Id="rId4" Type="http://schemas.openxmlformats.org/officeDocument/2006/relationships/image" Target="../media/image12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3.png"/><Relationship Id="rId3" Type="http://schemas.openxmlformats.org/officeDocument/2006/relationships/image" Target="../media/image67.png"/><Relationship Id="rId4" Type="http://schemas.openxmlformats.org/officeDocument/2006/relationships/image" Target="../media/image75.png"/><Relationship Id="rId5" Type="http://schemas.openxmlformats.org/officeDocument/2006/relationships/image" Target="../media/image74.png"/><Relationship Id="rId6" Type="http://schemas.openxmlformats.org/officeDocument/2006/relationships/image" Target="../media/image62.png"/><Relationship Id="rId7" Type="http://schemas.openxmlformats.org/officeDocument/2006/relationships/image" Target="../media/image73.png"/><Relationship Id="rId8" Type="http://schemas.openxmlformats.org/officeDocument/2006/relationships/image" Target="../media/image69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3.png"/><Relationship Id="rId3" Type="http://schemas.openxmlformats.org/officeDocument/2006/relationships/image" Target="../media/image76.png"/><Relationship Id="rId4" Type="http://schemas.openxmlformats.org/officeDocument/2006/relationships/image" Target="../media/image77.png"/><Relationship Id="rId5" Type="http://schemas.openxmlformats.org/officeDocument/2006/relationships/image" Target="../media/image68.png"/><Relationship Id="rId6" Type="http://schemas.openxmlformats.org/officeDocument/2006/relationships/image" Target="../media/image72.png"/><Relationship Id="rId7" Type="http://schemas.openxmlformats.org/officeDocument/2006/relationships/image" Target="../media/image88.png"/><Relationship Id="rId8" Type="http://schemas.openxmlformats.org/officeDocument/2006/relationships/image" Target="../media/image78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Relationship Id="rId3" Type="http://schemas.openxmlformats.org/officeDocument/2006/relationships/image" Target="../media/image102.png"/><Relationship Id="rId4" Type="http://schemas.openxmlformats.org/officeDocument/2006/relationships/image" Target="../media/image84.png"/><Relationship Id="rId5" Type="http://schemas.openxmlformats.org/officeDocument/2006/relationships/image" Target="../media/image80.png"/><Relationship Id="rId6" Type="http://schemas.openxmlformats.org/officeDocument/2006/relationships/image" Target="../media/image81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9.png"/><Relationship Id="rId3" Type="http://schemas.openxmlformats.org/officeDocument/2006/relationships/image" Target="../media/image89.png"/><Relationship Id="rId4" Type="http://schemas.openxmlformats.org/officeDocument/2006/relationships/image" Target="../media/image83.png"/><Relationship Id="rId9" Type="http://schemas.openxmlformats.org/officeDocument/2006/relationships/image" Target="../media/image85.png"/><Relationship Id="rId5" Type="http://schemas.openxmlformats.org/officeDocument/2006/relationships/image" Target="../media/image82.png"/><Relationship Id="rId6" Type="http://schemas.openxmlformats.org/officeDocument/2006/relationships/image" Target="../media/image87.png"/><Relationship Id="rId7" Type="http://schemas.openxmlformats.org/officeDocument/2006/relationships/image" Target="../media/image86.png"/><Relationship Id="rId8" Type="http://schemas.openxmlformats.org/officeDocument/2006/relationships/image" Target="../media/image90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1.png"/><Relationship Id="rId3" Type="http://schemas.openxmlformats.org/officeDocument/2006/relationships/image" Target="../media/image92.png"/><Relationship Id="rId4" Type="http://schemas.openxmlformats.org/officeDocument/2006/relationships/image" Target="../media/image97.png"/><Relationship Id="rId9" Type="http://schemas.openxmlformats.org/officeDocument/2006/relationships/image" Target="../media/image96.png"/><Relationship Id="rId5" Type="http://schemas.openxmlformats.org/officeDocument/2006/relationships/image" Target="../media/image94.png"/><Relationship Id="rId6" Type="http://schemas.openxmlformats.org/officeDocument/2006/relationships/image" Target="../media/image98.png"/><Relationship Id="rId7" Type="http://schemas.openxmlformats.org/officeDocument/2006/relationships/image" Target="../media/image100.png"/><Relationship Id="rId8" Type="http://schemas.openxmlformats.org/officeDocument/2006/relationships/image" Target="../media/image95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7.png"/><Relationship Id="rId3" Type="http://schemas.openxmlformats.org/officeDocument/2006/relationships/image" Target="../media/image101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4.png"/><Relationship Id="rId3" Type="http://schemas.openxmlformats.org/officeDocument/2006/relationships/image" Target="../media/image10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5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6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8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. Title Slide: Web Development">
  <p:cSld name="CUSTOM_2_3_1_1_1_1_1_2_1_2_1_1_1_1_2_2_1_2"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8;p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9" name="Google Shape;9;p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" name="Google Shape;10;p2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sp>
        <p:nvSpPr>
          <p:cNvPr id="11" name="Google Shape;11;p2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3" name="Google Shape;13;p2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16" name="Google Shape;16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0. Instructor Demonstration">
  <p:cSld name="CUSTOM_2_3_1_1_1_1_1_2_1_2_1_2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1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1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1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7" name="Google Shape;87;p11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4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88" name="Google Shape;88;p1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9" name="Google Shape;89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1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9144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1. Activity">
  <p:cSld name="CUSTOM_2_3_1_1_1_1_1_2_1_2_1_1_1_1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2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4" name="Google Shape;94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2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" name="Google Shape;96;p12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7" name="Google Shape;97;p12"/>
          <p:cNvPicPr preferRelativeResize="0"/>
          <p:nvPr/>
        </p:nvPicPr>
        <p:blipFill rotWithShape="1">
          <a:blip r:embed="rId4">
            <a:alphaModFix/>
          </a:blip>
          <a:srcRect b="39" l="0" r="0" t="2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" name="Google Shape;99;p12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" name="Google Shape;100;p1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1" name="Google Shape;101;p12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2. Activity with Instructions ">
  <p:cSld name="CUSTOM_2_5_1_3_1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3"/>
          <p:cNvPicPr preferRelativeResize="0"/>
          <p:nvPr/>
        </p:nvPicPr>
        <p:blipFill rotWithShape="1">
          <a:blip r:embed="rId2">
            <a:alphaModFix/>
          </a:blip>
          <a:srcRect b="39" l="0" r="0" t="2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05" name="Google Shape;105;p1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6" name="Google Shape;106;p1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7" name="Google Shape;107;p1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8" name="Google Shape;108;p13"/>
          <p:cNvSpPr txBox="1"/>
          <p:nvPr>
            <p:ph idx="2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09" name="Google Shape;109;p1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0" name="Google Shape;110;p13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1" name="Google Shape;111;p13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3. Challenge">
  <p:cSld name="CUSTOM_2_3_1_1_1_1_1_2_1_2_1_1_4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4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5" name="Google Shape;11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7" name="Google Shape;117;p14"/>
          <p:cNvSpPr txBox="1"/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8" name="Google Shape;118;p14"/>
          <p:cNvSpPr txBox="1"/>
          <p:nvPr>
            <p:ph idx="2"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9" name="Google Shape;119;p14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" name="Google Shape;120;p1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21" name="Google Shape;121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4. Challenge with Instructions">
  <p:cSld name="CUSTOM_2_5_1_4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5"/>
          <p:cNvSpPr txBox="1"/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4" name="Google Shape;124;p1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5" name="Google Shape;125;p1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6" name="Google Shape;126;p15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27" name="Google Shape;127;p15"/>
          <p:cNvSpPr txBox="1"/>
          <p:nvPr>
            <p:ph idx="2"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8" name="Google Shape;128;p15"/>
          <p:cNvSpPr txBox="1"/>
          <p:nvPr>
            <p:ph idx="3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29" name="Google Shape;129;p1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0" name="Google Shape;130;p15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31" name="Google Shape;131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5. Homework">
  <p:cSld name="CUSTOM_2_3_1_1_1_1_1_2_1_2_1_1_3_1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16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6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5" name="Google Shape;135;p16"/>
          <p:cNvPicPr preferRelativeResize="0"/>
          <p:nvPr/>
        </p:nvPicPr>
        <p:blipFill rotWithShape="1">
          <a:blip r:embed="rId3">
            <a:alphaModFix/>
          </a:blip>
          <a:srcRect b="0" l="209" r="209" t="0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7" name="Google Shape;13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9" name="Google Shape;139;p16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0" name="Google Shape;140;p16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" name="Google Shape;141;p1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2" name="Google Shape;142;p16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800">
          <p15:clr>
            <a:srgbClr val="F9AD4C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6. Homework with Instructions">
  <p:cSld name="CUSTOM_2_5_2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7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45" name="Google Shape;145;p1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6" name="Google Shape;146;p1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47" name="Google Shape;147;p17"/>
          <p:cNvPicPr preferRelativeResize="0"/>
          <p:nvPr/>
        </p:nvPicPr>
        <p:blipFill rotWithShape="1">
          <a:blip r:embed="rId2">
            <a:alphaModFix/>
          </a:blip>
          <a:srcRect b="0" l="504" r="504" t="0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9" name="Google Shape;149;p17"/>
          <p:cNvSpPr txBox="1"/>
          <p:nvPr>
            <p:ph idx="2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0" name="Google Shape;150;p1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1" name="Google Shape;151;p17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2" name="Google Shape;152;p17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005">
          <p15:clr>
            <a:srgbClr val="F9AD4C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7. Numbered 1–4 (Green)">
  <p:cSld name="CUSTOM_2_7_1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1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6" name="Google Shape;156;p1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7" name="Google Shape;157;p1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8" name="Google Shape;158;p1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9" name="Google Shape;159;p1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0" name="Google Shape;160;p1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61" name="Google Shape;161;p18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62" name="Google Shape;162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3" name="Google Shape;163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4" name="Google Shape;164;p18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65" name="Google Shape;165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6" name="Google Shape;166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7" name="Google Shape;167;p18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68" name="Google Shape;168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9" name="Google Shape;169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0" name="Google Shape;170;p18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71" name="Google Shape;171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72" name="Google Shape;172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3" name="Google Shape;173;p18"/>
          <p:cNvSpPr txBox="1"/>
          <p:nvPr>
            <p:ph idx="3" type="subTitle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4" name="Google Shape;174;p1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1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1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18"/>
          <p:cNvSpPr txBox="1"/>
          <p:nvPr>
            <p:ph idx="4" type="subTitle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8" name="Google Shape;178;p18"/>
          <p:cNvSpPr txBox="1"/>
          <p:nvPr>
            <p:ph idx="5" type="subTitle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9" name="Google Shape;179;p18"/>
          <p:cNvSpPr txBox="1"/>
          <p:nvPr>
            <p:ph idx="6" type="subTitle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8. Numbered 1–5 (Green)">
  <p:cSld name="CUSTOM_2_7_1_4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9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3" name="Google Shape;183;p1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4" name="Google Shape;184;p1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5" name="Google Shape;185;p1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6" name="Google Shape;186;p1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7" name="Google Shape;187;p1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88" name="Google Shape;188;p19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189" name="Google Shape;189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0" name="Google Shape;190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1" name="Google Shape;191;p19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192" name="Google Shape;192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3" name="Google Shape;193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4" name="Google Shape;194;p19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195" name="Google Shape;195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6" name="Google Shape;196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7" name="Google Shape;197;p19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198" name="Google Shape;19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9" name="Google Shape;19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0" name="Google Shape;200;p19"/>
          <p:cNvSpPr txBox="1"/>
          <p:nvPr>
            <p:ph idx="3" type="subTitle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1" name="Google Shape;201;p19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19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19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19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5" name="Google Shape;205;p19"/>
          <p:cNvSpPr txBox="1"/>
          <p:nvPr>
            <p:ph idx="5" type="subTitle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6" name="Google Shape;206;p19"/>
          <p:cNvSpPr txBox="1"/>
          <p:nvPr>
            <p:ph idx="6" type="subTitle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07" name="Google Shape;207;p19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08" name="Google Shape;20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9" name="Google Shape;20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0" name="Google Shape;210;p19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19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9. Numbered 1–6 (Gray)">
  <p:cSld name="CUSTOM_2_7_1_3_1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0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2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5" name="Google Shape;215;p2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16" name="Google Shape;216;p2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7" name="Google Shape;217;p2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18" name="Google Shape;218;p2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9" name="Google Shape;219;p2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20" name="Google Shape;220;p20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21" name="Google Shape;221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2" name="Google Shape;222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3" name="Google Shape;223;p20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4" name="Google Shape;224;p20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5" name="Google Shape;225;p20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26" name="Google Shape;226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7" name="Google Shape;227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8" name="Google Shape;228;p20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9" name="Google Shape;229;p20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30" name="Google Shape;230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1" name="Google Shape;231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2" name="Google Shape;232;p20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3" name="Google Shape;233;p20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34" name="Google Shape;234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5" name="Google Shape;235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6" name="Google Shape;236;p20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7" name="Google Shape;237;p20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38" name="Google Shape;238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9" name="Google Shape;239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0" name="Google Shape;240;p20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1" name="Google Shape;241;p20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42" name="Google Shape;242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3" name="Google Shape;243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4" name="Google Shape;244;p20"/>
          <p:cNvSpPr txBox="1"/>
          <p:nvPr>
            <p:ph idx="4" type="subTitle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5" name="Google Shape;245;p20"/>
          <p:cNvSpPr txBox="1"/>
          <p:nvPr>
            <p:ph idx="5" type="subTitle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6" name="Google Shape;246;p20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7" name="Google Shape;247;p20"/>
          <p:cNvSpPr txBox="1"/>
          <p:nvPr>
            <p:ph idx="7" type="subTitle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8" name="Google Shape;248;p20"/>
          <p:cNvSpPr txBox="1"/>
          <p:nvPr>
            <p:ph idx="8" type="subTitle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. Title Slide: UX/UI Design">
  <p:cSld name="CUSTOM_2_3_1_1_1_1_1_2_1_2_1_1_1_1_2_2_1_1_1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3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9" name="Google Shape;19;p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3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1" name="Google Shape;21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2" name="Google Shape;22;p3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25" name="Google Shape;25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3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0. Numbered 1–6 (Blue)">
  <p:cSld name="CUSTOM_2_7_1_3_1_1_2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1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2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2" name="Google Shape;252;p2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53" name="Google Shape;253;p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4" name="Google Shape;254;p2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55" name="Google Shape;255;p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6" name="Google Shape;256;p2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57" name="Google Shape;257;p21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58" name="Google Shape;258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9" name="Google Shape;259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0" name="Google Shape;260;p21"/>
          <p:cNvSpPr txBox="1"/>
          <p:nvPr>
            <p:ph idx="3" type="subTitle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1" name="Google Shape;261;p21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2" name="Google Shape;262;p21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63" name="Google Shape;263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4" name="Google Shape;264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5" name="Google Shape;265;p21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6" name="Google Shape;266;p21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67" name="Google Shape;267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8" name="Google Shape;268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9" name="Google Shape;269;p21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0" name="Google Shape;270;p21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71" name="Google Shape;271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2" name="Google Shape;272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3" name="Google Shape;273;p21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4" name="Google Shape;274;p21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75" name="Google Shape;275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6" name="Google Shape;276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7" name="Google Shape;277;p21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8" name="Google Shape;278;p21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79" name="Google Shape;279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0" name="Google Shape;280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1" name="Google Shape;281;p21"/>
          <p:cNvSpPr txBox="1"/>
          <p:nvPr>
            <p:ph idx="4" type="subTitle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2" name="Google Shape;282;p21"/>
          <p:cNvSpPr txBox="1"/>
          <p:nvPr>
            <p:ph idx="5" type="subTitle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3" name="Google Shape;283;p21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4" name="Google Shape;284;p21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5" name="Google Shape;285;p21"/>
          <p:cNvSpPr txBox="1"/>
          <p:nvPr>
            <p:ph idx="8" type="subTitle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1. Numbered 1–7 (Gray)">
  <p:cSld name="CUSTOM_2_7_1_3_1_1_1"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2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2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9" name="Google Shape;289;p2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90" name="Google Shape;290;p2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1" name="Google Shape;291;p2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92" name="Google Shape;292;p2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3" name="Google Shape;293;p2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94" name="Google Shape;294;p22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295" name="Google Shape;29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96" name="Google Shape;29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7" name="Google Shape;297;p22"/>
          <p:cNvSpPr txBox="1"/>
          <p:nvPr>
            <p:ph idx="3" type="subTitle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8" name="Google Shape;298;p22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9" name="Google Shape;299;p22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00" name="Google Shape;30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1" name="Google Shape;30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2" name="Google Shape;302;p22"/>
          <p:cNvSpPr txBox="1"/>
          <p:nvPr>
            <p:ph idx="4" type="subTitle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3" name="Google Shape;303;p22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4" name="Google Shape;304;p22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05" name="Google Shape;30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6" name="Google Shape;30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7" name="Google Shape;307;p22"/>
          <p:cNvSpPr txBox="1"/>
          <p:nvPr>
            <p:ph idx="5" type="subTitle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8" name="Google Shape;308;p22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9" name="Google Shape;309;p22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10" name="Google Shape;31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1" name="Google Shape;31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2" name="Google Shape;312;p22"/>
          <p:cNvSpPr txBox="1"/>
          <p:nvPr>
            <p:ph idx="6" type="subTitle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3" name="Google Shape;313;p22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4" name="Google Shape;314;p22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15" name="Google Shape;31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6" name="Google Shape;31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7" name="Google Shape;317;p22"/>
          <p:cNvSpPr txBox="1"/>
          <p:nvPr>
            <p:ph idx="7" type="subTitle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8" name="Google Shape;318;p22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9" name="Google Shape;319;p22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20" name="Google Shape;32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1" name="Google Shape;32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2" name="Google Shape;322;p22"/>
          <p:cNvSpPr txBox="1"/>
          <p:nvPr>
            <p:ph idx="8" type="subTitle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23" name="Google Shape;323;p22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4" name="Google Shape;324;p22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25" name="Google Shape;32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6" name="Google Shape;32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7" name="Google Shape;327;p22"/>
          <p:cNvSpPr txBox="1"/>
          <p:nvPr>
            <p:ph idx="9" type="subTitle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2. Numbered 1–8 (Gray)">
  <p:cSld name="CUSTOM_2_7_1_3_1_1_1_1"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0" name="Google Shape;330;p2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31" name="Google Shape;331;p2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2" name="Google Shape;332;p2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33" name="Google Shape;333;p2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4" name="Google Shape;334;p2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5" name="Google Shape;335;p23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6" name="Google Shape;336;p23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37" name="Google Shape;33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8" name="Google Shape;33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9" name="Google Shape;339;p23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0" name="Google Shape;340;p23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1" name="Google Shape;341;p23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42" name="Google Shape;34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3" name="Google Shape;34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4" name="Google Shape;344;p23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5" name="Google Shape;345;p23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6" name="Google Shape;346;p23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47" name="Google Shape;34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8" name="Google Shape;34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9" name="Google Shape;349;p23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0" name="Google Shape;350;p23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1" name="Google Shape;351;p23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52" name="Google Shape;35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3" name="Google Shape;35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4" name="Google Shape;354;p23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5" name="Google Shape;355;p23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6" name="Google Shape;356;p23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357" name="Google Shape;35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8" name="Google Shape;35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9" name="Google Shape;359;p23"/>
          <p:cNvSpPr txBox="1"/>
          <p:nvPr>
            <p:ph idx="7" type="subTitle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0" name="Google Shape;360;p23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1" name="Google Shape;361;p23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362" name="Google Shape;36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3" name="Google Shape;36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4" name="Google Shape;364;p23"/>
          <p:cNvSpPr txBox="1"/>
          <p:nvPr>
            <p:ph idx="8" type="subTitle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5" name="Google Shape;365;p23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6" name="Google Shape;366;p23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367" name="Google Shape;36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8" name="Google Shape;36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9" name="Google Shape;369;p23"/>
          <p:cNvSpPr txBox="1"/>
          <p:nvPr>
            <p:ph idx="9" type="subTitle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0" name="Google Shape;370;p23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1" name="Google Shape;371;p23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372" name="Google Shape;37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3" name="Google Shape;37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4" name="Google Shape;374;p23"/>
          <p:cNvSpPr txBox="1"/>
          <p:nvPr>
            <p:ph idx="13" type="subTitle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3. Numbered 1–8 (Green)">
  <p:cSld name="CUSTOM_2_7_1_3_1_1_1_1_1"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7" name="Google Shape;377;p2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78" name="Google Shape;378;p2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9" name="Google Shape;379;p2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80" name="Google Shape;380;p2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1" name="Google Shape;381;p2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2" name="Google Shape;382;p24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3" name="Google Shape;383;p24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84" name="Google Shape;38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5" name="Google Shape;38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6" name="Google Shape;386;p24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7" name="Google Shape;387;p24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8" name="Google Shape;388;p24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89" name="Google Shape;38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0" name="Google Shape;39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1" name="Google Shape;391;p24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2" name="Google Shape;392;p24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3" name="Google Shape;393;p24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94" name="Google Shape;39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5" name="Google Shape;39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6" name="Google Shape;396;p24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7" name="Google Shape;397;p24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8" name="Google Shape;398;p24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99" name="Google Shape;39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0" name="Google Shape;40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1" name="Google Shape;401;p24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2" name="Google Shape;402;p24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3" name="Google Shape;403;p24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04" name="Google Shape;40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5" name="Google Shape;40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6" name="Google Shape;406;p24"/>
          <p:cNvSpPr txBox="1"/>
          <p:nvPr>
            <p:ph idx="7" type="subTitle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7" name="Google Shape;407;p24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8" name="Google Shape;408;p24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09" name="Google Shape;40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0" name="Google Shape;41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1" name="Google Shape;411;p24"/>
          <p:cNvSpPr txBox="1"/>
          <p:nvPr>
            <p:ph idx="8" type="subTitle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2" name="Google Shape;412;p24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3" name="Google Shape;413;p24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14" name="Google Shape;41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5" name="Google Shape;41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6" name="Google Shape;416;p24"/>
          <p:cNvSpPr txBox="1"/>
          <p:nvPr>
            <p:ph idx="9" type="subTitle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7" name="Google Shape;417;p24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8" name="Google Shape;418;p24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19" name="Google Shape;41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0" name="Google Shape;42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1" name="Google Shape;421;p24"/>
          <p:cNvSpPr txBox="1"/>
          <p:nvPr>
            <p:ph idx="13" type="subTitle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4. Numbered 1–3 (Green)">
  <p:cSld name="CUSTOM_2_7_1_5"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2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24" name="Google Shape;424;p2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25" name="Google Shape;425;p2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6" name="Google Shape;426;p2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27" name="Google Shape;427;p2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8" name="Google Shape;428;p2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29" name="Google Shape;429;p25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30" name="Google Shape;43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1" name="Google Shape;43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2" name="Google Shape;432;p25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25"/>
          <p:cNvSpPr txBox="1"/>
          <p:nvPr>
            <p:ph idx="3" type="subTitle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34" name="Google Shape;434;p25"/>
          <p:cNvGrpSpPr/>
          <p:nvPr/>
        </p:nvGrpSpPr>
        <p:grpSpPr>
          <a:xfrm>
            <a:off x="3228956" y="1345103"/>
            <a:ext cx="533372" cy="533480"/>
            <a:chOff x="457200" y="1378813"/>
            <a:chExt cx="695400" cy="695450"/>
          </a:xfrm>
        </p:grpSpPr>
        <p:sp>
          <p:nvSpPr>
            <p:cNvPr id="435" name="Google Shape;435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6" name="Google Shape;436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7" name="Google Shape;437;p25"/>
          <p:cNvSpPr/>
          <p:nvPr/>
        </p:nvSpPr>
        <p:spPr>
          <a:xfrm flipH="1">
            <a:off x="3496050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25"/>
          <p:cNvSpPr txBox="1"/>
          <p:nvPr>
            <p:ph idx="4" type="subTitle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39" name="Google Shape;439;p25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440" name="Google Shape;44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1" name="Google Shape;44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2" name="Google Shape;442;p25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25"/>
          <p:cNvSpPr txBox="1"/>
          <p:nvPr>
            <p:ph idx="5" type="subTitle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5. Numbered 1–2 (Blue)">
  <p:cSld name="CUSTOM_2_7_1_5_2_1"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Google Shape;445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26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p2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48" name="Google Shape;448;p2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49" name="Google Shape;449;p2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0" name="Google Shape;450;p2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51" name="Google Shape;451;p2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2" name="Google Shape;452;p2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53" name="Google Shape;453;p26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454" name="Google Shape;454;p2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5" name="Google Shape;455;p26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6" name="Google Shape;456;p26"/>
          <p:cNvSpPr txBox="1"/>
          <p:nvPr>
            <p:ph idx="3" type="subTitle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7" name="Google Shape;457;p26"/>
          <p:cNvSpPr txBox="1"/>
          <p:nvPr>
            <p:ph idx="4" type="subTitle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8" name="Google Shape;458;p26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59" name="Google Shape;459;p26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460" name="Google Shape;460;p2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1" name="Google Shape;461;p26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2" name="Google Shape;462;p26"/>
          <p:cNvSpPr txBox="1"/>
          <p:nvPr>
            <p:ph idx="5" type="subTitle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63" name="Google Shape;463;p26"/>
          <p:cNvSpPr txBox="1"/>
          <p:nvPr>
            <p:ph idx="6" type="subTitle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6. Numbered 1–5 (Grey)">
  <p:cSld name="CUSTOM_2_7_1_5_1"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2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66" name="Google Shape;466;p2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67" name="Google Shape;467;p2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8" name="Google Shape;468;p2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69" name="Google Shape;469;p2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70" name="Google Shape;470;p2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71" name="Google Shape;471;p27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2" name="Google Shape;472;p27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27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p27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p27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p27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7" name="Google Shape;477;p27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8" name="Google Shape;478;p27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27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Google Shape;480;p27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" name="Google Shape;481;p27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" name="Google Shape;482;p27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83" name="Google Shape;483;p27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84" name="Google Shape;484;p27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p27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27"/>
          <p:cNvSpPr txBox="1"/>
          <p:nvPr>
            <p:ph idx="3" type="subTitle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7" name="Google Shape;487;p27"/>
          <p:cNvSpPr txBox="1"/>
          <p:nvPr>
            <p:ph idx="4" type="subTitle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8" name="Google Shape;488;p27"/>
          <p:cNvSpPr txBox="1"/>
          <p:nvPr>
            <p:ph idx="5" type="subTitle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9" name="Google Shape;489;p27"/>
          <p:cNvSpPr txBox="1"/>
          <p:nvPr>
            <p:ph idx="6" type="subTitle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0" name="Google Shape;490;p27"/>
          <p:cNvSpPr txBox="1"/>
          <p:nvPr>
            <p:ph idx="7" type="subTitle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7. Bullets 1–4 (Greens)">
  <p:cSld name="CUSTOM_2_7_1_6_1_2"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2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p2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4" name="Google Shape;494;p2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95" name="Google Shape;495;p2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6" name="Google Shape;496;p2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97" name="Google Shape;497;p2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8" name="Google Shape;498;p2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9" name="Google Shape;499;p28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0" name="Google Shape;500;p2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p2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p2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p28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4" name="Google Shape;504;p28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5" name="Google Shape;505;p28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06" name="Google Shape;506;p2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Google Shape;507;p28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8" name="Google Shape;508;p28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Google Shape;509;p2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8. Bullets 1–4 (Yellow/Green)">
  <p:cSld name="CUSTOM_2_7_1_6_1_2_1"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29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2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3" name="Google Shape;513;p2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14" name="Google Shape;514;p2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5" name="Google Shape;515;p2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16" name="Google Shape;516;p2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7" name="Google Shape;517;p2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8" name="Google Shape;518;p29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9" name="Google Shape;519;p29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" name="Google Shape;520;p29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" name="Google Shape;521;p29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p29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3" name="Google Shape;523;p29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4" name="Google Shape;524;p29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25" name="Google Shape;525;p2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29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p29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2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9. Bullets 1–4 (Gray)">
  <p:cSld name="CUSTOM_2_7_1_6_1_2_1_1"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3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" name="Google Shape;531;p3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2" name="Google Shape;532;p3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33" name="Google Shape;533;p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4" name="Google Shape;534;p3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35" name="Google Shape;535;p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6" name="Google Shape;536;p3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7" name="Google Shape;537;p30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8" name="Google Shape;538;p3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p3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3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p30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2" name="Google Shape;542;p30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3" name="Google Shape;543;p30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44" name="Google Shape;544;p30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30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30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30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. Title Slide: Cybersecurity ">
  <p:cSld name="CUSTOM_2_3_1_1_1_1_1_2_1_2_1_1_1_1_2_2_1_1_1_1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9" name="Google Shape;29;p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1" name="Google Shape;31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2" name="Google Shape;32;p4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" name="Google Shape;33;p4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" name="Google Shape;34;p4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35" name="Google Shape;35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4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0. Bullets 1–4 (Blue)">
  <p:cSld name="CUSTOM_2_7_1_6_1_2_1_1_1"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3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0" name="Google Shape;550;p3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1" name="Google Shape;551;p3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52" name="Google Shape;552;p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3" name="Google Shape;553;p3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54" name="Google Shape;554;p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5" name="Google Shape;555;p3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6" name="Google Shape;556;p31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7" name="Google Shape;557;p3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" name="Google Shape;558;p3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p3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p31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1" name="Google Shape;561;p31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2" name="Google Shape;562;p31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63" name="Google Shape;563;p31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31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31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31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1. Bullets 1–5 (Green)">
  <p:cSld name="CUSTOM_2_7_1_4_1"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32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9" name="Google Shape;569;p3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0" name="Google Shape;570;p3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71" name="Google Shape;571;p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2" name="Google Shape;572;p3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73" name="Google Shape;573;p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4" name="Google Shape;574;p3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5" name="Google Shape;575;p32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6" name="Google Shape;576;p32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" name="Google Shape;577;p32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8" name="Google Shape;578;p32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9" name="Google Shape;579;p32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0" name="Google Shape;580;p32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1" name="Google Shape;581;p32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2" name="Google Shape;582;p32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3" name="Google Shape;583;p32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84" name="Google Shape;584;p3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Google Shape;585;p32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" name="Google Shape;586;p32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" name="Google Shape;587;p32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8" name="Google Shape;588;p32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2. Bullets 1–5 (Green/Yellow)">
  <p:cSld name="CUSTOM_2_7_1_4_1_2"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33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1" name="Google Shape;591;p3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2" name="Google Shape;592;p3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93" name="Google Shape;593;p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4" name="Google Shape;594;p3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95" name="Google Shape;595;p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6" name="Google Shape;596;p3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7" name="Google Shape;597;p33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8" name="Google Shape;598;p33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9" name="Google Shape;599;p33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0" name="Google Shape;600;p33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1" name="Google Shape;601;p33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2" name="Google Shape;602;p33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3" name="Google Shape;603;p33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4" name="Google Shape;604;p33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5" name="Google Shape;605;p33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06" name="Google Shape;606;p3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33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" name="Google Shape;608;p33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9" name="Google Shape;609;p33"/>
          <p:cNvPicPr preferRelativeResize="0"/>
          <p:nvPr/>
        </p:nvPicPr>
        <p:blipFill rotWithShape="1">
          <a:blip r:embed="rId5">
            <a:alphaModFix/>
          </a:blip>
          <a:srcRect b="1830" l="0" r="0" t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0" name="Google Shape;610;p33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3. Bullets 1–5 (Gray)">
  <p:cSld name="CUSTOM_2_7_1_4_1_1"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3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3" name="Google Shape;613;p3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4" name="Google Shape;614;p3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15" name="Google Shape;615;p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6" name="Google Shape;616;p3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17" name="Google Shape;617;p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8" name="Google Shape;618;p3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9" name="Google Shape;619;p34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0" name="Google Shape;620;p3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1" name="Google Shape;621;p3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2" name="Google Shape;622;p3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3" name="Google Shape;623;p34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4" name="Google Shape;624;p34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5" name="Google Shape;625;p34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6" name="Google Shape;626;p3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7" name="Google Shape;627;p34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28" name="Google Shape;628;p34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Google Shape;629;p34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0" name="Google Shape;630;p34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1" name="Google Shape;631;p34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2" name="Google Shape;632;p34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4. Bullets 1–5 (Blue)">
  <p:cSld name="CUSTOM_2_7_1_4_1_1_1"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3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5" name="Google Shape;635;p3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6" name="Google Shape;636;p3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37" name="Google Shape;637;p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8" name="Google Shape;638;p3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9" name="Google Shape;639;p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0" name="Google Shape;640;p3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1" name="Google Shape;641;p35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2" name="Google Shape;642;p3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3" name="Google Shape;643;p3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4" name="Google Shape;644;p3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5" name="Google Shape;645;p35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6" name="Google Shape;646;p35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7" name="Google Shape;647;p35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8" name="Google Shape;648;p3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9" name="Google Shape;649;p35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50" name="Google Shape;650;p35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Google Shape;651;p35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2" name="Google Shape;652;p35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3" name="Google Shape;653;p35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4" name="Google Shape;654;p35"/>
          <p:cNvPicPr preferRelativeResize="0"/>
          <p:nvPr/>
        </p:nvPicPr>
        <p:blipFill rotWithShape="1">
          <a:blip r:embed="rId6">
            <a:alphaModFix/>
          </a:blip>
          <a:srcRect b="465" l="0" r="0" t="47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5. Bullets 1–6 (Green)">
  <p:cSld name="CUSTOM_2_7_1_3_1_1_3_1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36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7" name="Google Shape;657;p3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8" name="Google Shape;658;p3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59" name="Google Shape;659;p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60" name="Google Shape;660;p3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61" name="Google Shape;661;p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62" name="Google Shape;662;p3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3" name="Google Shape;663;p36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4" name="Google Shape;664;p36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5" name="Google Shape;665;p36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6" name="Google Shape;666;p36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7" name="Google Shape;667;p36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8" name="Google Shape;668;p36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9" name="Google Shape;669;p36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0" name="Google Shape;670;p36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1" name="Google Shape;671;p36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2" name="Google Shape;672;p36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3" name="Google Shape;673;p36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74" name="Google Shape;674;p3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5" name="Google Shape;675;p36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6" name="Google Shape;676;p3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7" name="Google Shape;677;p36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8" name="Google Shape;678;p3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9" name="Google Shape;679;p36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6. Bullets 1–6 (Yellow/Green)">
  <p:cSld name="CUSTOM_2_7_1_3_1_1_3_2"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37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2" name="Google Shape;682;p3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3" name="Google Shape;683;p3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84" name="Google Shape;684;p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5" name="Google Shape;685;p3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86" name="Google Shape;686;p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7" name="Google Shape;687;p3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8" name="Google Shape;688;p37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9" name="Google Shape;689;p37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0" name="Google Shape;690;p37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1" name="Google Shape;691;p37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2" name="Google Shape;692;p37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3" name="Google Shape;693;p37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4" name="Google Shape;694;p37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5" name="Google Shape;695;p37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6" name="Google Shape;696;p37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7" name="Google Shape;697;p37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8" name="Google Shape;698;p37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99" name="Google Shape;699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0" name="Google Shape;700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1" name="Google Shape;701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2" name="Google Shape;702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3" name="Google Shape;703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4" name="Google Shape;704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7. Bullets 1–6 (Gray)">
  <p:cSld name="CUSTOM_2_7_1_3_1_1_3_3"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3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7" name="Google Shape;707;p3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8" name="Google Shape;708;p3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09" name="Google Shape;709;p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10" name="Google Shape;710;p3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11" name="Google Shape;711;p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12" name="Google Shape;712;p3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3" name="Google Shape;713;p38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4" name="Google Shape;714;p3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5" name="Google Shape;715;p3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6" name="Google Shape;716;p3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7" name="Google Shape;717;p3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8" name="Google Shape;718;p3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9" name="Google Shape;719;p38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0" name="Google Shape;720;p38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1" name="Google Shape;721;p38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2" name="Google Shape;722;p38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3" name="Google Shape;723;p38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24" name="Google Shape;724;p38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5" name="Google Shape;725;p38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6" name="Google Shape;726;p38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7" name="Google Shape;727;p38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8" name="Google Shape;728;p38"/>
          <p:cNvPicPr preferRelativeResize="0"/>
          <p:nvPr/>
        </p:nvPicPr>
        <p:blipFill rotWithShape="1">
          <a:blip r:embed="rId6">
            <a:alphaModFix/>
          </a:blip>
          <a:srcRect b="1765" l="0" r="0" t="1774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9" name="Google Shape;729;p38"/>
          <p:cNvPicPr preferRelativeResize="0"/>
          <p:nvPr/>
        </p:nvPicPr>
        <p:blipFill rotWithShape="1">
          <a:blip r:embed="rId7">
            <a:alphaModFix/>
          </a:blip>
          <a:srcRect b="1765" l="0" r="0" t="1774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8. Bullets 1–6 (Blue)">
  <p:cSld name="CUSTOM_2_7_1_3_1_1_3_2_1"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2" name="Google Shape;732;p3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3" name="Google Shape;733;p3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34" name="Google Shape;734;p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35" name="Google Shape;735;p3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36" name="Google Shape;736;p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37" name="Google Shape;737;p3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8" name="Google Shape;738;p39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9" name="Google Shape;739;p3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0" name="Google Shape;740;p3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1" name="Google Shape;741;p3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2" name="Google Shape;742;p3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3" name="Google Shape;743;p3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4" name="Google Shape;744;p39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5" name="Google Shape;745;p39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6" name="Google Shape;746;p39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7" name="Google Shape;747;p39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8" name="Google Shape;748;p39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49" name="Google Shape;749;p39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0" name="Google Shape;750;p39"/>
          <p:cNvPicPr preferRelativeResize="0"/>
          <p:nvPr/>
        </p:nvPicPr>
        <p:blipFill rotWithShape="1">
          <a:blip r:embed="rId3">
            <a:alphaModFix/>
          </a:blip>
          <a:srcRect b="475" l="0" r="0" t="4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1" name="Google Shape;751;p39"/>
          <p:cNvPicPr preferRelativeResize="0"/>
          <p:nvPr/>
        </p:nvPicPr>
        <p:blipFill rotWithShape="1">
          <a:blip r:embed="rId4">
            <a:alphaModFix/>
          </a:blip>
          <a:srcRect b="475" l="0" r="0" t="4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2" name="Google Shape;752;p39"/>
          <p:cNvPicPr preferRelativeResize="0"/>
          <p:nvPr/>
        </p:nvPicPr>
        <p:blipFill rotWithShape="1">
          <a:blip r:embed="rId5">
            <a:alphaModFix/>
          </a:blip>
          <a:srcRect b="475" l="0" r="0" t="4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3" name="Google Shape;753;p39"/>
          <p:cNvPicPr preferRelativeResize="0"/>
          <p:nvPr/>
        </p:nvPicPr>
        <p:blipFill rotWithShape="1">
          <a:blip r:embed="rId6">
            <a:alphaModFix/>
          </a:blip>
          <a:srcRect b="475" l="0" r="0" t="4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4" name="Google Shape;754;p39"/>
          <p:cNvPicPr preferRelativeResize="0"/>
          <p:nvPr/>
        </p:nvPicPr>
        <p:blipFill rotWithShape="1">
          <a:blip r:embed="rId7">
            <a:alphaModFix/>
          </a:blip>
          <a:srcRect b="475" l="0" r="0" t="4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9. Bullets 1–7 (Green)">
  <p:cSld name="CUSTOM_2_7_1_3_1_1_1_2"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40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7" name="Google Shape;757;p4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8" name="Google Shape;758;p4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59" name="Google Shape;759;p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60" name="Google Shape;760;p4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61" name="Google Shape;761;p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62" name="Google Shape;762;p4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3" name="Google Shape;763;p40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4" name="Google Shape;764;p40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5" name="Google Shape;765;p40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6" name="Google Shape;766;p40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7" name="Google Shape;767;p40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8" name="Google Shape;768;p40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9" name="Google Shape;769;p40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0" name="Google Shape;770;p40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1" name="Google Shape;771;p40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2" name="Google Shape;772;p40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3" name="Google Shape;773;p40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4" name="Google Shape;774;p40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5" name="Google Shape;775;p40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76" name="Google Shape;776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7" name="Google Shape;777;p40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8" name="Google Shape;778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9" name="Google Shape;779;p40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0" name="Google Shape;780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1" name="Google Shape;781;p40"/>
          <p:cNvPicPr preferRelativeResize="0"/>
          <p:nvPr/>
        </p:nvPicPr>
        <p:blipFill rotWithShape="1">
          <a:blip r:embed="rId5">
            <a:alphaModFix/>
          </a:blip>
          <a:srcRect b="1390" l="0" r="0" t="138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82" name="Google Shape;782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. Title Slide:Data Analytics and Visualization">
  <p:cSld name="CUSTOM_2_3_1_1_1_1_1_2_1_2_1_1_1_1_2_1_1_1_1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5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9" name="Google Shape;39;p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" name="Google Shape;40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41" name="Google Shape;41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3" name="Google Shape;43;p5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" name="Google Shape;45;p5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46" name="Google Shape;46;p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0. Bullets 1–7 (Yellow/Green)">
  <p:cSld name="CUSTOM_2_7_1_3_1_1_1_2_1"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41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5" name="Google Shape;785;p4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6" name="Google Shape;786;p4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87" name="Google Shape;787;p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88" name="Google Shape;788;p4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89" name="Google Shape;789;p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90" name="Google Shape;790;p4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1" name="Google Shape;791;p41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2" name="Google Shape;792;p41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3" name="Google Shape;793;p41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4" name="Google Shape;794;p41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5" name="Google Shape;795;p41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6" name="Google Shape;796;p41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7" name="Google Shape;797;p41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8" name="Google Shape;798;p41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9" name="Google Shape;799;p41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0" name="Google Shape;800;p41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1" name="Google Shape;801;p41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2" name="Google Shape;802;p41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3" name="Google Shape;803;p41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04" name="Google Shape;804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5" name="Google Shape;805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6" name="Google Shape;806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7" name="Google Shape;807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8" name="Google Shape;808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9" name="Google Shape;809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10" name="Google Shape;810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1. Bullets 1–7 (Gray)">
  <p:cSld name="CUSTOM_2_7_1_3_1_1_1_2_1_1"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4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3" name="Google Shape;813;p4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4" name="Google Shape;814;p4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15" name="Google Shape;815;p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16" name="Google Shape;816;p4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17" name="Google Shape;817;p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18" name="Google Shape;818;p4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9" name="Google Shape;819;p42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0" name="Google Shape;820;p4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1" name="Google Shape;821;p42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2" name="Google Shape;822;p4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3" name="Google Shape;823;p42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4" name="Google Shape;824;p4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5" name="Google Shape;825;p42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6" name="Google Shape;826;p4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7" name="Google Shape;827;p42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8" name="Google Shape;828;p4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9" name="Google Shape;829;p42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0" name="Google Shape;830;p4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1" name="Google Shape;831;p42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32" name="Google Shape;832;p42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3" name="Google Shape;833;p42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4" name="Google Shape;834;p42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5" name="Google Shape;835;p42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6" name="Google Shape;836;p42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7" name="Google Shape;837;p42"/>
          <p:cNvPicPr preferRelativeResize="0"/>
          <p:nvPr/>
        </p:nvPicPr>
        <p:blipFill rotWithShape="1">
          <a:blip r:embed="rId7">
            <a:alphaModFix/>
          </a:blip>
          <a:srcRect b="2892" l="0" r="0" t="2883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38" name="Google Shape;838;p42"/>
          <p:cNvPicPr preferRelativeResize="0"/>
          <p:nvPr/>
        </p:nvPicPr>
        <p:blipFill rotWithShape="1">
          <a:blip r:embed="rId8">
            <a:alphaModFix/>
          </a:blip>
          <a:srcRect b="2892" l="0" r="0" t="2883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2. Bullets 1–7 (Blue)">
  <p:cSld name="CUSTOM_2_7_1_3_1_1_1_2_1_1_1">
    <p:spTree>
      <p:nvGrpSpPr>
        <p:cNvPr id="839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p4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1" name="Google Shape;841;p4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2" name="Google Shape;842;p4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43" name="Google Shape;843;p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44" name="Google Shape;844;p4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45" name="Google Shape;845;p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46" name="Google Shape;846;p4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7" name="Google Shape;847;p43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8" name="Google Shape;848;p4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9" name="Google Shape;849;p43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0" name="Google Shape;850;p4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1" name="Google Shape;851;p43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2" name="Google Shape;852;p4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3" name="Google Shape;853;p43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4" name="Google Shape;854;p4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5" name="Google Shape;855;p43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6" name="Google Shape;856;p4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7" name="Google Shape;857;p43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8" name="Google Shape;858;p4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9" name="Google Shape;859;p43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60" name="Google Shape;860;p43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1" name="Google Shape;861;p43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2" name="Google Shape;862;p43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3" name="Google Shape;863;p43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4" name="Google Shape;864;p43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5" name="Google Shape;865;p43"/>
          <p:cNvPicPr preferRelativeResize="0"/>
          <p:nvPr/>
        </p:nvPicPr>
        <p:blipFill rotWithShape="1">
          <a:blip r:embed="rId7">
            <a:alphaModFix/>
          </a:blip>
          <a:srcRect b="1616" l="0" r="0" t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66" name="Google Shape;866;p43"/>
          <p:cNvPicPr preferRelativeResize="0"/>
          <p:nvPr/>
        </p:nvPicPr>
        <p:blipFill rotWithShape="1">
          <a:blip r:embed="rId8">
            <a:alphaModFix/>
          </a:blip>
          <a:srcRect b="1616" l="0" r="0" t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3. Bullets 1–8 (Green)">
  <p:cSld name="CUSTOM_2_7_1_3_1_1_1_1_1_1">
    <p:spTree>
      <p:nvGrpSpPr>
        <p:cNvPr id="867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p4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9" name="Google Shape;869;p4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70" name="Google Shape;870;p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71" name="Google Shape;871;p4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72" name="Google Shape;872;p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73" name="Google Shape;873;p4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4" name="Google Shape;874;p44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5" name="Google Shape;875;p44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6" name="Google Shape;876;p44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7" name="Google Shape;877;p44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8" name="Google Shape;878;p44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9" name="Google Shape;879;p44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0" name="Google Shape;880;p44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1" name="Google Shape;881;p44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2" name="Google Shape;882;p44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3" name="Google Shape;883;p44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4" name="Google Shape;884;p44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5" name="Google Shape;885;p44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6" name="Google Shape;886;p44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7" name="Google Shape;887;p44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8" name="Google Shape;888;p44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9" name="Google Shape;889;p44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90" name="Google Shape;890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1" name="Google Shape;891;p44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2" name="Google Shape;892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3" name="Google Shape;893;p44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4" name="Google Shape;894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5" name="Google Shape;895;p44"/>
          <p:cNvPicPr preferRelativeResize="0"/>
          <p:nvPr/>
        </p:nvPicPr>
        <p:blipFill rotWithShape="1">
          <a:blip r:embed="rId5">
            <a:alphaModFix/>
          </a:blip>
          <a:srcRect b="1037" l="0" r="0" t="104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6" name="Google Shape;896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7" name="Google Shape;897;p44"/>
          <p:cNvPicPr preferRelativeResize="0"/>
          <p:nvPr/>
        </p:nvPicPr>
        <p:blipFill rotWithShape="1">
          <a:blip r:embed="rId6">
            <a:alphaModFix/>
          </a:blip>
          <a:srcRect b="1037" l="0" r="0" t="104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4. Bullets 1–8 (Yellow/Green)">
  <p:cSld name="CUSTOM_2_7_1_3_1_1_1_1_1_1_1"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4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0" name="Google Shape;900;p4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01" name="Google Shape;901;p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02" name="Google Shape;902;p4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03" name="Google Shape;903;p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04" name="Google Shape;904;p4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5" name="Google Shape;905;p45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6" name="Google Shape;906;p45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7" name="Google Shape;907;p45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8" name="Google Shape;908;p45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9" name="Google Shape;909;p45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0" name="Google Shape;910;p45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1" name="Google Shape;911;p45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2" name="Google Shape;912;p45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3" name="Google Shape;913;p45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4" name="Google Shape;914;p45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5" name="Google Shape;915;p45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6" name="Google Shape;916;p45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7" name="Google Shape;917;p45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8" name="Google Shape;918;p45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9" name="Google Shape;919;p45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0" name="Google Shape;920;p45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21" name="Google Shape;921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2" name="Google Shape;922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3" name="Google Shape;923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4" name="Google Shape;924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5" name="Google Shape;925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6" name="Google Shape;926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7" name="Google Shape;927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8" name="Google Shape;928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5. Bullets 1–8 (Gray)">
  <p:cSld name="CUSTOM_2_7_1_3_1_1_1_1_1_1_1_1">
    <p:spTree>
      <p:nvGrpSpPr>
        <p:cNvPr id="929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p4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1" name="Google Shape;931;p4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32" name="Google Shape;932;p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33" name="Google Shape;933;p4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34" name="Google Shape;934;p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35" name="Google Shape;935;p4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6" name="Google Shape;936;p4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7" name="Google Shape;937;p46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8" name="Google Shape;938;p4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9" name="Google Shape;939;p46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0" name="Google Shape;940;p4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1" name="Google Shape;941;p46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2" name="Google Shape;942;p4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3" name="Google Shape;943;p46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4" name="Google Shape;944;p4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5" name="Google Shape;945;p46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6" name="Google Shape;946;p4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7" name="Google Shape;947;p46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8" name="Google Shape;948;p4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9" name="Google Shape;949;p46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0" name="Google Shape;950;p4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1" name="Google Shape;951;p46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52" name="Google Shape;952;p46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3" name="Google Shape;953;p46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4" name="Google Shape;954;p46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5" name="Google Shape;955;p46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6" name="Google Shape;956;p46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7" name="Google Shape;957;p46"/>
          <p:cNvPicPr preferRelativeResize="0"/>
          <p:nvPr/>
        </p:nvPicPr>
        <p:blipFill rotWithShape="1">
          <a:blip r:embed="rId7">
            <a:alphaModFix/>
          </a:blip>
          <a:srcRect b="2561" l="0" r="0" t="2552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8" name="Google Shape;958;p46"/>
          <p:cNvPicPr preferRelativeResize="0"/>
          <p:nvPr/>
        </p:nvPicPr>
        <p:blipFill rotWithShape="1">
          <a:blip r:embed="rId8">
            <a:alphaModFix/>
          </a:blip>
          <a:srcRect b="2561" l="0" r="0" t="2552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9" name="Google Shape;959;p46"/>
          <p:cNvPicPr preferRelativeResize="0"/>
          <p:nvPr/>
        </p:nvPicPr>
        <p:blipFill rotWithShape="1">
          <a:blip r:embed="rId9">
            <a:alphaModFix/>
          </a:blip>
          <a:srcRect b="2561" l="0" r="0" t="2552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6. Bullets 1–8 (Blue)">
  <p:cSld name="CUSTOM_2_7_1_3_1_1_1_1_1_1_1_1_1">
    <p:spTree>
      <p:nvGrpSpPr>
        <p:cNvPr id="960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p4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2" name="Google Shape;962;p4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63" name="Google Shape;963;p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64" name="Google Shape;964;p4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65" name="Google Shape;965;p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66" name="Google Shape;966;p4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7" name="Google Shape;967;p4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8" name="Google Shape;968;p47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9" name="Google Shape;969;p4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0" name="Google Shape;970;p47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1" name="Google Shape;971;p4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2" name="Google Shape;972;p47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3" name="Google Shape;973;p4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4" name="Google Shape;974;p47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5" name="Google Shape;975;p4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6" name="Google Shape;976;p47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7" name="Google Shape;977;p4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8" name="Google Shape;978;p47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9" name="Google Shape;979;p4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0" name="Google Shape;980;p47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81" name="Google Shape;981;p4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2" name="Google Shape;982;p47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83" name="Google Shape;983;p47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4" name="Google Shape;984;p47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5" name="Google Shape;985;p47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6" name="Google Shape;986;p47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7" name="Google Shape;987;p47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8" name="Google Shape;988;p47"/>
          <p:cNvPicPr preferRelativeResize="0"/>
          <p:nvPr/>
        </p:nvPicPr>
        <p:blipFill rotWithShape="1">
          <a:blip r:embed="rId7">
            <a:alphaModFix/>
          </a:blip>
          <a:srcRect b="1276" l="0" r="0" t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9" name="Google Shape;989;p47"/>
          <p:cNvPicPr preferRelativeResize="0"/>
          <p:nvPr/>
        </p:nvPicPr>
        <p:blipFill rotWithShape="1">
          <a:blip r:embed="rId8">
            <a:alphaModFix/>
          </a:blip>
          <a:srcRect b="1276" l="0" r="0" t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0" name="Google Shape;990;p47"/>
          <p:cNvPicPr preferRelativeResize="0"/>
          <p:nvPr/>
        </p:nvPicPr>
        <p:blipFill rotWithShape="1">
          <a:blip r:embed="rId9">
            <a:alphaModFix/>
          </a:blip>
          <a:srcRect b="1276" l="0" r="0" t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9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p4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9pPr>
          </a:lstStyle>
          <a:p/>
        </p:txBody>
      </p:sp>
      <p:sp>
        <p:nvSpPr>
          <p:cNvPr id="993" name="Google Shape;993;p4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994" name="Google Shape;994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7. Fist to Five">
  <p:cSld name="CUSTOM_2_3_1_1_3_1_1_2_1_1_1_1">
    <p:spTree>
      <p:nvGrpSpPr>
        <p:cNvPr id="995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6" name="Google Shape;996;p49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97" name="Google Shape;997;p49"/>
          <p:cNvSpPr txBox="1"/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98" name="Google Shape;998;p4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9" name="Google Shape;999;p4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000" name="Google Shape;1000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1001" name="Google Shape;1001;p49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02" name="Google Shape;1002;p49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8. Review">
  <p:cSld name="CUSTOM_17_2_1_2_1">
    <p:spTree>
      <p:nvGrpSpPr>
        <p:cNvPr id="1003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4" name="Google Shape;1004;p50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05" name="Google Shape;1005;p5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06" name="Google Shape;1006;p5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07" name="Google Shape;1007;p50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008" name="Google Shape;1008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. Subsection Slide">
  <p:cSld name="CUSTOM_17_2_1_1_2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6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6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" name="Google Shape;51;p6"/>
          <p:cNvSpPr txBox="1"/>
          <p:nvPr>
            <p:ph idx="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" name="Google Shape;52;p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9. Take a Break 1">
  <p:cSld name="CUSTOM">
    <p:spTree>
      <p:nvGrpSpPr>
        <p:cNvPr id="1009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Google Shape;1010;p5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11" name="Google Shape;1011;p5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2" name="Google Shape;1012;p51"/>
          <p:cNvSpPr txBox="1"/>
          <p:nvPr/>
        </p:nvSpPr>
        <p:spPr>
          <a:xfrm>
            <a:off x="-25" y="9448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13" name="Google Shape;1013;p51"/>
          <p:cNvCxnSpPr/>
          <p:nvPr/>
        </p:nvCxnSpPr>
        <p:spPr>
          <a:xfrm>
            <a:off x="2305500" y="20019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0. Take a Break 2">
  <p:cSld name="CUSTOM_1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5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16" name="Google Shape;1016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7" name="Google Shape;1017;p52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18" name="Google Shape;1018;p52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6. Transition Slide">
  <p:cSld name="CUSTOM_17_2_1_2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7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7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" name="Google Shape;56;p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" name="Google Shape;57;p7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7. Text Only">
  <p:cSld name="CUSTOM_2_7_2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" name="Google Shape;60;p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1" name="Google Shape;61;p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" name="Google Shape;62;p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" name="Google Shape;63;p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" name="Google Shape;64;p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" name="Google Shape;65;p8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8. Text with Sidebar">
  <p:cSld name="CUSTOM_2_4_1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9"/>
          <p:cNvPicPr preferRelativeResize="0"/>
          <p:nvPr/>
        </p:nvPicPr>
        <p:blipFill rotWithShape="1">
          <a:blip r:embed="rId2">
            <a:alphaModFix/>
          </a:blip>
          <a:srcRect b="119" l="0" r="0" t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9"/>
          <p:cNvSpPr txBox="1"/>
          <p:nvPr>
            <p:ph idx="1" type="subTitle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2" type="body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0" name="Google Shape;70;p9"/>
          <p:cNvSpPr txBox="1"/>
          <p:nvPr>
            <p:ph idx="3" type="subTitle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" name="Google Shape;71;p9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" name="Google Shape;72;p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3" name="Google Shape;73;p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4" name="Google Shape;74;p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" name="Google Shape;75;p9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9. Call Attention Slide">
  <p:cSld name="CUSTOM_2_3_1_1_3_1_1_2_1_1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0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0"/>
          <p:cNvSpPr txBox="1"/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9" name="Google Shape;79;p10"/>
          <p:cNvPicPr preferRelativeResize="0"/>
          <p:nvPr/>
        </p:nvPicPr>
        <p:blipFill rotWithShape="1">
          <a:blip r:embed="rId3">
            <a:alphaModFix/>
          </a:blip>
          <a:srcRect b="0" l="139" r="149" t="0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1" name="Google Shape;81;p1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2" Type="http://schemas.openxmlformats.org/officeDocument/2006/relationships/theme" Target="../theme/theme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tx1"/>
                </a:solidFill>
              </a:defRPr>
            </a:lvl1pPr>
            <a:lvl2pPr lvl="1" algn="r">
              <a:buNone/>
              <a:defRPr sz="1300">
                <a:solidFill>
                  <a:schemeClr val="tx1"/>
                </a:solidFill>
              </a:defRPr>
            </a:lvl2pPr>
            <a:lvl3pPr lvl="2" algn="r">
              <a:buNone/>
              <a:defRPr sz="1300">
                <a:solidFill>
                  <a:schemeClr val="tx1"/>
                </a:solidFill>
              </a:defRPr>
            </a:lvl3pPr>
            <a:lvl4pPr lvl="3" algn="r">
              <a:buNone/>
              <a:defRPr sz="1300">
                <a:solidFill>
                  <a:schemeClr val="tx1"/>
                </a:solidFill>
              </a:defRPr>
            </a:lvl4pPr>
            <a:lvl5pPr lvl="4" algn="r">
              <a:buNone/>
              <a:defRPr sz="1300">
                <a:solidFill>
                  <a:schemeClr val="tx1"/>
                </a:solidFill>
              </a:defRPr>
            </a:lvl5pPr>
            <a:lvl6pPr lvl="5" algn="r">
              <a:buNone/>
              <a:defRPr sz="1300">
                <a:solidFill>
                  <a:schemeClr val="tx1"/>
                </a:solidFill>
              </a:defRPr>
            </a:lvl6pPr>
            <a:lvl7pPr lvl="6" algn="r">
              <a:buNone/>
              <a:defRPr sz="1300">
                <a:solidFill>
                  <a:schemeClr val="tx1"/>
                </a:solidFill>
              </a:defRPr>
            </a:lvl7pPr>
            <a:lvl8pPr lvl="7" algn="r">
              <a:buNone/>
              <a:defRPr sz="1300">
                <a:solidFill>
                  <a:schemeClr val="tx1"/>
                </a:solidFill>
              </a:defRPr>
            </a:lvl8pPr>
            <a:lvl9pPr lvl="8" algn="r">
              <a:buNone/>
              <a:defRPr sz="1300">
                <a:solidFill>
                  <a:schemeClr val="tx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9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2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2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Google Shape;1023;p53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</p:spPr>
        <p:txBody>
          <a:bodyPr anchorCtr="0" anchor="ctr" bIns="0" lIns="0" spcFirstLastPara="1" rIns="11887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Linux 1 Day 1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4" name="Google Shape;1024;p53"/>
          <p:cNvSpPr txBox="1"/>
          <p:nvPr>
            <p:ph idx="2" type="title"/>
          </p:nvPr>
        </p:nvSpPr>
        <p:spPr>
          <a:xfrm>
            <a:off x="274350" y="1417475"/>
            <a:ext cx="8595300" cy="1248000"/>
          </a:xfrm>
          <a:prstGeom prst="rect">
            <a:avLst/>
          </a:prstGeom>
        </p:spPr>
        <p:txBody>
          <a:bodyPr anchorCtr="0" anchor="t" bIns="457200" lIns="2880350" spcFirstLastPara="1" rIns="457200" wrap="square" tIns="0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1800"/>
              </a:spcBef>
              <a:spcAft>
                <a:spcPts val="1200"/>
              </a:spcAft>
              <a:buNone/>
            </a:pPr>
            <a:r>
              <a:rPr lang="en" sz="2400">
                <a:solidFill>
                  <a:srgbClr val="24292E"/>
                </a:solidFill>
              </a:rPr>
              <a:t>Introduction to Linux</a:t>
            </a:r>
            <a:endParaRPr sz="2400"/>
          </a:p>
        </p:txBody>
      </p:sp>
      <p:sp>
        <p:nvSpPr>
          <p:cNvPr id="1025" name="Google Shape;1025;p53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</p:spPr>
        <p:txBody>
          <a:bodyPr anchorCtr="0" anchor="ctr" bIns="0" lIns="3200400" spcFirstLastPara="1" rIns="2743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62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anchorCtr="0" anchor="t" bIns="0" lIns="457200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15 Minutes</a:t>
            </a:r>
            <a:endParaRPr/>
          </a:p>
        </p:txBody>
      </p:sp>
      <p:sp>
        <p:nvSpPr>
          <p:cNvPr id="1089" name="Google Shape;1089;p6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0" name="Google Shape;1090;p62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anchorCtr="0" anchor="t" bIns="457200" lIns="2560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Activity: Getting Comfy with the CLI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In this activity, you will use terminal to perform basic task like creating and removing files, extracting archives and cutting up and archiving files. 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Instructions sent via Slack. 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63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6" name="Google Shape;1096;p63"/>
          <p:cNvSpPr txBox="1"/>
          <p:nvPr/>
        </p:nvSpPr>
        <p:spPr>
          <a:xfrm>
            <a:off x="2391825" y="3471325"/>
            <a:ext cx="4243800" cy="6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90000"/>
                </a:solidFill>
                <a:latin typeface="Roboto Mono"/>
                <a:ea typeface="Roboto Mono"/>
                <a:cs typeface="Roboto Mono"/>
                <a:sym typeface="Roboto Mono"/>
              </a:rPr>
              <a:t>Getting Comfy with the CLI</a:t>
            </a:r>
            <a:endParaRPr>
              <a:solidFill>
                <a:srgbClr val="99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64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Processes </a:t>
            </a:r>
            <a:endParaRPr/>
          </a:p>
        </p:txBody>
      </p:sp>
      <p:sp>
        <p:nvSpPr>
          <p:cNvPr id="1102" name="Google Shape;1102;p6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6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Processes and Programs</a:t>
            </a:r>
            <a:endParaRPr/>
          </a:p>
        </p:txBody>
      </p:sp>
      <p:sp>
        <p:nvSpPr>
          <p:cNvPr id="1108" name="Google Shape;1108;p6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Processes are </a:t>
            </a:r>
            <a:r>
              <a:rPr i="1" lang="en"/>
              <a:t>subtly </a:t>
            </a:r>
            <a:r>
              <a:rPr lang="en"/>
              <a:t>different from a program.</a:t>
            </a:r>
            <a:endParaRPr/>
          </a:p>
        </p:txBody>
      </p:sp>
      <p:sp>
        <p:nvSpPr>
          <p:cNvPr id="1109" name="Google Shape;1109;p6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0" name="Google Shape;1110;p65"/>
          <p:cNvSpPr txBox="1"/>
          <p:nvPr>
            <p:ph idx="3" type="body"/>
          </p:nvPr>
        </p:nvSpPr>
        <p:spPr>
          <a:xfrm>
            <a:off x="190675" y="1284250"/>
            <a:ext cx="8953200" cy="3622200"/>
          </a:xfrm>
          <a:prstGeom prst="rect">
            <a:avLst/>
          </a:prstGeom>
        </p:spPr>
        <p:txBody>
          <a:bodyPr anchorCtr="0" anchor="t" bIns="91425" lIns="91425" spcFirstLastPara="1" rIns="36575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Medium"/>
                <a:ea typeface="Roboto Medium"/>
                <a:cs typeface="Roboto Medium"/>
                <a:sym typeface="Roboto Medium"/>
              </a:rPr>
              <a:t>P</a:t>
            </a:r>
            <a:r>
              <a:rPr lang="en" sz="1600">
                <a:latin typeface="Roboto Medium"/>
                <a:ea typeface="Roboto Medium"/>
                <a:cs typeface="Roboto Medium"/>
                <a:sym typeface="Roboto Medium"/>
              </a:rPr>
              <a:t>rogram</a:t>
            </a:r>
            <a:r>
              <a:rPr lang="en" sz="1600">
                <a:latin typeface="Roboto Medium"/>
                <a:ea typeface="Roboto Medium"/>
                <a:cs typeface="Roboto Medium"/>
                <a:sym typeface="Roboto Medium"/>
              </a:rPr>
              <a:t>s</a:t>
            </a:r>
            <a:r>
              <a:rPr lang="en" sz="1600"/>
              <a:t> are</a:t>
            </a:r>
            <a:r>
              <a:rPr lang="en" sz="1600"/>
              <a:t> executable files that an operating system knows how to find and run. (Commands like ls and cat)</a:t>
            </a:r>
            <a:endParaRPr sz="16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marR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600"/>
              <a:t>When you run </a:t>
            </a:r>
            <a:r>
              <a:rPr lang="en" sz="1600">
                <a:latin typeface="Roboto Mono"/>
                <a:ea typeface="Roboto Mono"/>
                <a:cs typeface="Roboto Mono"/>
                <a:sym typeface="Roboto Mono"/>
              </a:rPr>
              <a:t>ls</a:t>
            </a:r>
            <a:r>
              <a:rPr lang="en" sz="1600"/>
              <a:t>, the operating system has to: </a:t>
            </a:r>
            <a:endParaRPr sz="1600"/>
          </a:p>
          <a:p>
            <a:pPr indent="-330200" lvl="0" marL="457200" marR="0" rtl="0" algn="l">
              <a:spcBef>
                <a:spcPts val="80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Load the code within the ls program into memory</a:t>
            </a:r>
            <a:endParaRPr sz="1600"/>
          </a:p>
          <a:p>
            <a:pPr indent="-330200" lvl="0" marL="457200" marR="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Read and execute the code with the CPU</a:t>
            </a:r>
            <a:endParaRPr sz="1600"/>
          </a:p>
          <a:p>
            <a:pPr indent="-330200" lvl="0" marL="457200" marR="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Clean up after the program finished running (free up memory, remove temporary files, etc.)</a:t>
            </a:r>
            <a:endParaRPr sz="1600"/>
          </a:p>
          <a:p>
            <a:pPr indent="0" lvl="0" marL="0" marR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marR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600"/>
              <a:t>A </a:t>
            </a:r>
            <a:r>
              <a:rPr lang="en" sz="1600"/>
              <a:t>process</a:t>
            </a:r>
            <a:r>
              <a:rPr lang="en" sz="1600"/>
              <a:t> is the running code, </a:t>
            </a:r>
            <a:r>
              <a:rPr b="1" lang="en" sz="1600"/>
              <a:t>plus </a:t>
            </a:r>
            <a:r>
              <a:rPr lang="en" sz="1600"/>
              <a:t>the resources needed to do the job (memory, disk space, etc.) </a:t>
            </a:r>
            <a:endParaRPr sz="1600"/>
          </a:p>
          <a:p>
            <a:pPr indent="0" lvl="0" marL="0" marR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marR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4" name="Shape 1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5" name="Google Shape;1115;p6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6" name="Google Shape;1116;p66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anchorCtr="0" anchor="t" bIns="0" lIns="457200" spcFirstLastPara="1" rIns="9144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1C232"/>
                </a:solidFill>
              </a:rPr>
              <a:t>Process Demonstration</a:t>
            </a:r>
            <a:endParaRPr>
              <a:solidFill>
                <a:srgbClr val="F1C232"/>
              </a:solidFill>
            </a:endParaRPr>
          </a:p>
        </p:txBody>
      </p:sp>
      <p:sp>
        <p:nvSpPr>
          <p:cNvPr id="1117" name="Google Shape;1117;p66"/>
          <p:cNvSpPr txBox="1"/>
          <p:nvPr/>
        </p:nvSpPr>
        <p:spPr>
          <a:xfrm>
            <a:off x="3069175" y="740825"/>
            <a:ext cx="2370600" cy="9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Process Monitoring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Listing with 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ps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Demonstrate 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kill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p67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anchorCtr="0" anchor="t" bIns="0" lIns="457200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 Minutes</a:t>
            </a:r>
            <a:endParaRPr/>
          </a:p>
        </p:txBody>
      </p:sp>
      <p:sp>
        <p:nvSpPr>
          <p:cNvPr id="1123" name="Google Shape;1123;p67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4" name="Google Shape;1124;p67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anchorCtr="0" anchor="t" bIns="457200" lIns="2560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Activity: Monitoring Processes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In this activity, you will use top to monitor processes, use kill to stop processes, and research signal flags used with the kill command. 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Instructions sent via Slack. 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8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Google Shape;1129;p6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0" name="Google Shape;1130;p68"/>
          <p:cNvSpPr txBox="1"/>
          <p:nvPr/>
        </p:nvSpPr>
        <p:spPr>
          <a:xfrm>
            <a:off x="2391825" y="3471325"/>
            <a:ext cx="4243800" cy="6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90000"/>
                </a:solidFill>
                <a:latin typeface="Roboto Mono"/>
                <a:ea typeface="Roboto Mono"/>
                <a:cs typeface="Roboto Mono"/>
                <a:sym typeface="Roboto Mono"/>
              </a:rPr>
              <a:t>Monitoring Processes</a:t>
            </a:r>
            <a:endParaRPr>
              <a:solidFill>
                <a:srgbClr val="99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4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" name="Google Shape;1135;p69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Important Directories in Linux</a:t>
            </a:r>
            <a:endParaRPr/>
          </a:p>
        </p:txBody>
      </p:sp>
      <p:sp>
        <p:nvSpPr>
          <p:cNvPr id="1136" name="Google Shape;1136;p6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0" name="Shape 1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1" name="Google Shape;1141;p7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Important Directories in Linux</a:t>
            </a:r>
            <a:endParaRPr/>
          </a:p>
        </p:txBody>
      </p:sp>
      <p:sp>
        <p:nvSpPr>
          <p:cNvPr id="1142" name="Google Shape;1142;p7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Linux has several useful directories that keep track of applications, personal data, and applications. </a:t>
            </a:r>
            <a:endParaRPr/>
          </a:p>
        </p:txBody>
      </p:sp>
      <p:sp>
        <p:nvSpPr>
          <p:cNvPr id="1143" name="Google Shape;1143;p7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4" name="Google Shape;1144;p70"/>
          <p:cNvSpPr txBox="1"/>
          <p:nvPr>
            <p:ph idx="3" type="body"/>
          </p:nvPr>
        </p:nvSpPr>
        <p:spPr>
          <a:xfrm>
            <a:off x="175" y="1460500"/>
            <a:ext cx="9144000" cy="34461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Understanding these directories is important because we will often need to: 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Roboto Light"/>
              <a:buChar char="-"/>
            </a:pP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Check log files 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Light"/>
              <a:buChar char="-"/>
            </a:pP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Understand where other users keep files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Light"/>
              <a:buChar char="-"/>
            </a:pP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Determine where different types of files are likely to be found on servers we administer / secure. 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  <p:pic>
        <p:nvPicPr>
          <p:cNvPr id="1145" name="Google Shape;1145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79229" y="2867078"/>
            <a:ext cx="1742525" cy="20495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9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0" name="Google Shape;1150;p7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1" name="Google Shape;1151;p71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anchorCtr="0" anchor="t" bIns="0" lIns="457200" spcFirstLastPara="1" rIns="9144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1C232"/>
                </a:solidFill>
              </a:rPr>
              <a:t>Important Directories in Linux</a:t>
            </a:r>
            <a:endParaRPr>
              <a:solidFill>
                <a:srgbClr val="F1C232"/>
              </a:solidFill>
            </a:endParaRPr>
          </a:p>
        </p:txBody>
      </p:sp>
      <p:sp>
        <p:nvSpPr>
          <p:cNvPr id="1152" name="Google Shape;1152;p71"/>
          <p:cNvSpPr txBox="1"/>
          <p:nvPr/>
        </p:nvSpPr>
        <p:spPr>
          <a:xfrm>
            <a:off x="3069175" y="740825"/>
            <a:ext cx="2370600" cy="9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9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Google Shape;1030;p5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Today’s Objectives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1" name="Google Shape;1031;p5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By the end of class, you will be able to: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2" name="Google Shape;1032;p5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3" name="Google Shape;1033;p54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Light"/>
              <a:buChar char="☐"/>
            </a:pPr>
            <a:r>
              <a:rPr lang="en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Name at least 3 major Linux distributions and explain their use cases. </a:t>
            </a:r>
            <a:endParaRPr sz="18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Light"/>
              <a:buChar char="☐"/>
            </a:pPr>
            <a:r>
              <a:rPr lang="en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Create files and folders.</a:t>
            </a:r>
            <a:endParaRPr sz="18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Light"/>
              <a:buChar char="☐"/>
            </a:pPr>
            <a:r>
              <a:rPr lang="en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Articulate the purpose of the major directories on Linux filesystems. </a:t>
            </a:r>
            <a:endParaRPr sz="18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Light"/>
              <a:buChar char="☐"/>
            </a:pPr>
            <a:r>
              <a:rPr lang="en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Use apt to install packages. </a:t>
            </a:r>
            <a:endParaRPr sz="18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  <p:sp>
        <p:nvSpPr>
          <p:cNvPr id="1034" name="Google Shape;1034;p54"/>
          <p:cNvSpPr/>
          <p:nvPr/>
        </p:nvSpPr>
        <p:spPr>
          <a:xfrm>
            <a:off x="513375" y="1326813"/>
            <a:ext cx="230700" cy="226800"/>
          </a:xfrm>
          <a:prstGeom prst="bevel">
            <a:avLst>
              <a:gd fmla="val 12500" name="adj"/>
            </a:avLst>
          </a:prstGeom>
          <a:solidFill>
            <a:srgbClr val="EFEFE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5" name="Google Shape;1035;p54"/>
          <p:cNvSpPr/>
          <p:nvPr/>
        </p:nvSpPr>
        <p:spPr>
          <a:xfrm>
            <a:off x="513375" y="1839638"/>
            <a:ext cx="230700" cy="226800"/>
          </a:xfrm>
          <a:prstGeom prst="bevel">
            <a:avLst>
              <a:gd fmla="val 12500" name="adj"/>
            </a:avLst>
          </a:prstGeom>
          <a:solidFill>
            <a:srgbClr val="EFEFE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6" name="Google Shape;1036;p54"/>
          <p:cNvSpPr/>
          <p:nvPr/>
        </p:nvSpPr>
        <p:spPr>
          <a:xfrm>
            <a:off x="513375" y="2349375"/>
            <a:ext cx="230700" cy="226800"/>
          </a:xfrm>
          <a:prstGeom prst="bevel">
            <a:avLst>
              <a:gd fmla="val 12500" name="adj"/>
            </a:avLst>
          </a:prstGeom>
          <a:solidFill>
            <a:srgbClr val="EFEFE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7" name="Google Shape;1037;p54"/>
          <p:cNvSpPr/>
          <p:nvPr/>
        </p:nvSpPr>
        <p:spPr>
          <a:xfrm>
            <a:off x="513375" y="2865300"/>
            <a:ext cx="230700" cy="226800"/>
          </a:xfrm>
          <a:prstGeom prst="bevel">
            <a:avLst>
              <a:gd fmla="val 12500" name="adj"/>
            </a:avLst>
          </a:prstGeom>
          <a:solidFill>
            <a:srgbClr val="EFEFE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6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" name="Google Shape;1157;p72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anchorCtr="0" anchor="t" bIns="0" lIns="457200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15 Minutes</a:t>
            </a:r>
            <a:endParaRPr/>
          </a:p>
        </p:txBody>
      </p:sp>
      <p:sp>
        <p:nvSpPr>
          <p:cNvPr id="1158" name="Google Shape;1158;p7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9" name="Google Shape;1159;p72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anchorCtr="0" anchor="t" bIns="457200" lIns="2560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Activity: Linux Landmarks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In this activity, you will use top to monitor processes, use kill to stop processes, and research signal flags used with the kill command. 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Instructions sent via Slack. 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73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5" name="Google Shape;1165;p73"/>
          <p:cNvSpPr txBox="1"/>
          <p:nvPr/>
        </p:nvSpPr>
        <p:spPr>
          <a:xfrm>
            <a:off x="2391825" y="3471325"/>
            <a:ext cx="4243800" cy="6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90000"/>
                </a:solidFill>
                <a:latin typeface="Roboto Mono"/>
                <a:ea typeface="Roboto Mono"/>
                <a:cs typeface="Roboto Mono"/>
                <a:sym typeface="Roboto Mono"/>
              </a:rPr>
              <a:t>Linux Landmarks</a:t>
            </a:r>
            <a:endParaRPr>
              <a:solidFill>
                <a:srgbClr val="99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9" name="Shape 116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3" name="Shape 1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" name="Google Shape;1174;p75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Nano</a:t>
            </a:r>
            <a:endParaRPr/>
          </a:p>
        </p:txBody>
      </p:sp>
      <p:sp>
        <p:nvSpPr>
          <p:cNvPr id="1175" name="Google Shape;1175;p75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9" name="Shape 1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0" name="Google Shape;1180;p7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Nano</a:t>
            </a:r>
            <a:endParaRPr/>
          </a:p>
        </p:txBody>
      </p:sp>
      <p:sp>
        <p:nvSpPr>
          <p:cNvPr id="1181" name="Google Shape;1181;p76"/>
          <p:cNvSpPr txBox="1"/>
          <p:nvPr>
            <p:ph idx="1" type="subTitle"/>
          </p:nvPr>
        </p:nvSpPr>
        <p:spPr>
          <a:xfrm>
            <a:off x="0" y="675975"/>
            <a:ext cx="92922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Now that we know where our directories are, we can look into how to make changes and add new files. </a:t>
            </a:r>
            <a:endParaRPr/>
          </a:p>
        </p:txBody>
      </p:sp>
      <p:sp>
        <p:nvSpPr>
          <p:cNvPr id="1182" name="Google Shape;1182;p7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3" name="Google Shape;1183;p76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Being able to edit files on the command line is essential for any serious Linux user.</a:t>
            </a:r>
            <a:endParaRPr sz="1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84" name="Google Shape;1184;p76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Light"/>
                <a:ea typeface="Roboto Light"/>
                <a:cs typeface="Roboto Light"/>
                <a:sym typeface="Roboto Light"/>
              </a:rPr>
              <a:t>Nano is a simple text-editor, pre-built into your Linux instance. </a:t>
            </a:r>
            <a:endParaRPr sz="1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85" name="Google Shape;1185;p76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Light"/>
                <a:ea typeface="Roboto Light"/>
                <a:cs typeface="Roboto Light"/>
                <a:sym typeface="Roboto Light"/>
              </a:rPr>
              <a:t>Nano is quicker than opening up other programs</a:t>
            </a:r>
            <a:endParaRPr sz="1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86" name="Google Shape;1186;p76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Light"/>
                <a:ea typeface="Roboto Light"/>
                <a:cs typeface="Roboto Light"/>
                <a:sym typeface="Roboto Light"/>
              </a:rPr>
              <a:t>Available in non-GUI environments</a:t>
            </a:r>
            <a:endParaRPr sz="1600"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0" name="Shape 1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1" name="Google Shape;1191;p77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2" name="Google Shape;1192;p77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anchorCtr="0" anchor="t" bIns="0" lIns="457200" spcFirstLastPara="1" rIns="9144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1C232"/>
                </a:solidFill>
              </a:rPr>
              <a:t>Nano</a:t>
            </a:r>
            <a:endParaRPr>
              <a:solidFill>
                <a:srgbClr val="F1C232"/>
              </a:solidFill>
            </a:endParaRPr>
          </a:p>
        </p:txBody>
      </p:sp>
      <p:sp>
        <p:nvSpPr>
          <p:cNvPr id="1193" name="Google Shape;1193;p77"/>
          <p:cNvSpPr txBox="1"/>
          <p:nvPr/>
        </p:nvSpPr>
        <p:spPr>
          <a:xfrm>
            <a:off x="3069175" y="740825"/>
            <a:ext cx="2370600" cy="9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7" name="Shape 1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" name="Google Shape;1198;p78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anchorCtr="0" anchor="t" bIns="0" lIns="457200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15 Minutes</a:t>
            </a:r>
            <a:endParaRPr/>
          </a:p>
        </p:txBody>
      </p:sp>
      <p:sp>
        <p:nvSpPr>
          <p:cNvPr id="1199" name="Google Shape;1199;p7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0" name="Google Shape;1200;p78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anchorCtr="0" anchor="t" bIns="457200" lIns="2560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Activity: Nano nano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In this activity, you will learn how to use Nano, a simple text editor. 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Instructions sent via Slack. 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4" name="Shape 1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5" name="Google Shape;1205;p7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6" name="Google Shape;1206;p79"/>
          <p:cNvSpPr txBox="1"/>
          <p:nvPr/>
        </p:nvSpPr>
        <p:spPr>
          <a:xfrm>
            <a:off x="2391825" y="3471325"/>
            <a:ext cx="4243800" cy="6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90000"/>
                </a:solidFill>
                <a:latin typeface="Roboto Mono"/>
                <a:ea typeface="Roboto Mono"/>
                <a:cs typeface="Roboto Mono"/>
                <a:sym typeface="Roboto Mono"/>
              </a:rPr>
              <a:t>Nano nano</a:t>
            </a:r>
            <a:endParaRPr>
              <a:solidFill>
                <a:srgbClr val="99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0" name="Shape 1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Google Shape;1211;p80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Installing Packages</a:t>
            </a:r>
            <a:endParaRPr/>
          </a:p>
        </p:txBody>
      </p:sp>
      <p:sp>
        <p:nvSpPr>
          <p:cNvPr id="1212" name="Google Shape;1212;p8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8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Installing Packages</a:t>
            </a:r>
            <a:endParaRPr/>
          </a:p>
        </p:txBody>
      </p:sp>
      <p:sp>
        <p:nvSpPr>
          <p:cNvPr id="1218" name="Google Shape;1218;p81"/>
          <p:cNvSpPr txBox="1"/>
          <p:nvPr>
            <p:ph idx="1" type="subTitle"/>
          </p:nvPr>
        </p:nvSpPr>
        <p:spPr>
          <a:xfrm>
            <a:off x="0" y="675975"/>
            <a:ext cx="9144000" cy="6084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Just like Windows and Apple machines, we are able to enhance our Linux experience and download additional tools and programs via </a:t>
            </a: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packages</a:t>
            </a:r>
            <a:r>
              <a:rPr lang="en"/>
              <a:t>. </a:t>
            </a:r>
            <a:endParaRPr/>
          </a:p>
        </p:txBody>
      </p:sp>
      <p:sp>
        <p:nvSpPr>
          <p:cNvPr id="1219" name="Google Shape;1219;p8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0" name="Google Shape;1220;p81"/>
          <p:cNvSpPr txBox="1"/>
          <p:nvPr>
            <p:ph idx="3" type="body"/>
          </p:nvPr>
        </p:nvSpPr>
        <p:spPr>
          <a:xfrm>
            <a:off x="175" y="1721500"/>
            <a:ext cx="9144000" cy="31848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Installing </a:t>
            </a:r>
            <a:r>
              <a:rPr lang="en" sz="1800"/>
              <a:t>packages</a:t>
            </a:r>
            <a:r>
              <a:rPr lang="en" sz="1800"/>
              <a:t> is a simple process using one commands: </a:t>
            </a:r>
            <a:endParaRPr sz="18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45720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>
                <a:latin typeface="Roboto Mono"/>
                <a:ea typeface="Roboto Mono"/>
                <a:cs typeface="Roboto Mono"/>
                <a:sym typeface="Roboto Mono"/>
              </a:rPr>
              <a:t>a</a:t>
            </a:r>
            <a:r>
              <a:rPr lang="en" sz="1800">
                <a:latin typeface="Roboto Mono"/>
                <a:ea typeface="Roboto Mono"/>
                <a:cs typeface="Roboto Mono"/>
                <a:sym typeface="Roboto Mono"/>
              </a:rPr>
              <a:t>pt-get install &lt;package_name&gt;</a:t>
            </a:r>
            <a:endParaRPr sz="18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800">
                <a:latin typeface="Roboto Medium"/>
                <a:ea typeface="Roboto Medium"/>
                <a:cs typeface="Roboto Medium"/>
                <a:sym typeface="Roboto Medium"/>
              </a:rPr>
              <a:t>Personal Package Archives (PPAs)</a:t>
            </a:r>
            <a:r>
              <a:rPr lang="en" sz="1800"/>
              <a:t>are Linux repositories that it connects to find the </a:t>
            </a:r>
            <a:r>
              <a:rPr lang="en" sz="1800">
                <a:latin typeface="Roboto Mono Medium"/>
                <a:ea typeface="Roboto Mono Medium"/>
                <a:cs typeface="Roboto Mono Medium"/>
                <a:sym typeface="Roboto Mono Medium"/>
              </a:rPr>
              <a:t>&lt;package_name&gt;</a:t>
            </a:r>
            <a:r>
              <a:rPr lang="en" sz="1800">
                <a:latin typeface="Roboto Mono"/>
                <a:ea typeface="Roboto Mono"/>
                <a:cs typeface="Roboto Mono"/>
                <a:sym typeface="Roboto Mono"/>
              </a:rPr>
              <a:t>. </a:t>
            </a:r>
            <a:endParaRPr sz="1800"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Google Shape;1042;p55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Linux History and Distributions</a:t>
            </a:r>
            <a:endParaRPr/>
          </a:p>
        </p:txBody>
      </p:sp>
      <p:sp>
        <p:nvSpPr>
          <p:cNvPr id="1043" name="Google Shape;1043;p55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82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anchorCtr="0" anchor="t" bIns="0" lIns="457200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15 Minutes</a:t>
            </a:r>
            <a:endParaRPr/>
          </a:p>
        </p:txBody>
      </p:sp>
      <p:sp>
        <p:nvSpPr>
          <p:cNvPr id="1226" name="Google Shape;1226;p8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7" name="Google Shape;1227;p82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anchorCtr="0" anchor="t" bIns="457200" lIns="2560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Activity: Installing Packages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In this activity, you will combine you knowledge of nano and package management to install cowsay and fortune. 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Instructions sent via Slack. 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83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3" name="Google Shape;1233;p83"/>
          <p:cNvSpPr txBox="1"/>
          <p:nvPr/>
        </p:nvSpPr>
        <p:spPr>
          <a:xfrm>
            <a:off x="2391825" y="3471325"/>
            <a:ext cx="4243800" cy="6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90000"/>
                </a:solidFill>
                <a:latin typeface="Roboto Mono"/>
                <a:ea typeface="Roboto Mono"/>
                <a:cs typeface="Roboto Mono"/>
                <a:sym typeface="Roboto Mono"/>
              </a:rPr>
              <a:t>Installing Packages</a:t>
            </a:r>
            <a:endParaRPr>
              <a:solidFill>
                <a:srgbClr val="99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8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Today’s Objectives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9" name="Google Shape;1239;p8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By the end of class, you will be able to: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0" name="Google Shape;1240;p8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1" name="Google Shape;1241;p84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Light"/>
              <a:buChar char="☐"/>
            </a:pPr>
            <a:r>
              <a:rPr lang="en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Name at least 3 major Linux distributions and explain their use cases. </a:t>
            </a:r>
            <a:endParaRPr sz="18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Light"/>
              <a:buChar char="☐"/>
            </a:pPr>
            <a:r>
              <a:rPr lang="en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Create files and folders.</a:t>
            </a:r>
            <a:endParaRPr sz="18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Light"/>
              <a:buChar char="☐"/>
            </a:pPr>
            <a:r>
              <a:rPr lang="en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Articulate the purpose of the major directories on Linux filesystems. </a:t>
            </a:r>
            <a:endParaRPr sz="18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Light"/>
              <a:buChar char="☐"/>
            </a:pPr>
            <a:r>
              <a:rPr lang="en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Use apt to install packages. </a:t>
            </a:r>
            <a:endParaRPr sz="18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  <p:sp>
        <p:nvSpPr>
          <p:cNvPr id="1242" name="Google Shape;1242;p84"/>
          <p:cNvSpPr/>
          <p:nvPr/>
        </p:nvSpPr>
        <p:spPr>
          <a:xfrm>
            <a:off x="513375" y="1326813"/>
            <a:ext cx="230700" cy="226800"/>
          </a:xfrm>
          <a:prstGeom prst="bevel">
            <a:avLst>
              <a:gd fmla="val 12500" name="adj"/>
            </a:avLst>
          </a:prstGeom>
          <a:solidFill>
            <a:srgbClr val="00FF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3" name="Google Shape;1243;p84"/>
          <p:cNvSpPr/>
          <p:nvPr/>
        </p:nvSpPr>
        <p:spPr>
          <a:xfrm>
            <a:off x="513375" y="1839638"/>
            <a:ext cx="230700" cy="226800"/>
          </a:xfrm>
          <a:prstGeom prst="bevel">
            <a:avLst>
              <a:gd fmla="val 12500" name="adj"/>
            </a:avLst>
          </a:prstGeom>
          <a:solidFill>
            <a:srgbClr val="00FF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4" name="Google Shape;1244;p84"/>
          <p:cNvSpPr/>
          <p:nvPr/>
        </p:nvSpPr>
        <p:spPr>
          <a:xfrm>
            <a:off x="513375" y="2349375"/>
            <a:ext cx="230700" cy="226800"/>
          </a:xfrm>
          <a:prstGeom prst="bevel">
            <a:avLst>
              <a:gd fmla="val 12500" name="adj"/>
            </a:avLst>
          </a:prstGeom>
          <a:solidFill>
            <a:srgbClr val="00FF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5" name="Google Shape;1245;p84"/>
          <p:cNvSpPr/>
          <p:nvPr/>
        </p:nvSpPr>
        <p:spPr>
          <a:xfrm>
            <a:off x="513375" y="2865300"/>
            <a:ext cx="230700" cy="226800"/>
          </a:xfrm>
          <a:prstGeom prst="bevel">
            <a:avLst>
              <a:gd fmla="val 12500" name="adj"/>
            </a:avLst>
          </a:prstGeom>
          <a:solidFill>
            <a:srgbClr val="00FF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5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Linux Basics</a:t>
            </a:r>
            <a:endParaRPr/>
          </a:p>
        </p:txBody>
      </p:sp>
      <p:sp>
        <p:nvSpPr>
          <p:cNvPr id="1049" name="Google Shape;1049;p5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0" name="Google Shape;1050;p56"/>
          <p:cNvSpPr txBox="1"/>
          <p:nvPr>
            <p:ph idx="3" type="body"/>
          </p:nvPr>
        </p:nvSpPr>
        <p:spPr>
          <a:xfrm>
            <a:off x="175" y="836075"/>
            <a:ext cx="9144000" cy="40704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In 1991, CS student Linus Torvalds purchased a new computer but he didn’t like the DOS operating system and proprietary limitations of Minux.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Linux is open source:</a:t>
            </a:r>
            <a:endParaRPr sz="1800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 sz="1800">
                <a:solidFill>
                  <a:schemeClr val="dk1"/>
                </a:solidFill>
              </a:rPr>
              <a:t>program code is open to the public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 sz="1800">
                <a:solidFill>
                  <a:schemeClr val="dk1"/>
                </a:solidFill>
              </a:rPr>
              <a:t>Not always free, but you can see and edit code and </a:t>
            </a:r>
            <a:r>
              <a:rPr lang="en" sz="1800">
                <a:solidFill>
                  <a:schemeClr val="dk1"/>
                </a:solidFill>
              </a:rPr>
              <a:t>redistribute</a:t>
            </a:r>
            <a:r>
              <a:rPr lang="en" sz="1800">
                <a:solidFill>
                  <a:schemeClr val="dk1"/>
                </a:solidFill>
              </a:rPr>
              <a:t> as your own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Initially it was command-line only:  headless servers because 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they don’t have a monitor (“head”)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  <p:pic>
        <p:nvPicPr>
          <p:cNvPr id="1051" name="Google Shape;1051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48979" y="2989528"/>
            <a:ext cx="1742525" cy="20495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5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Google Shape;1056;p57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anchorCtr="0" anchor="t" bIns="0" lIns="457200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15 Minutes</a:t>
            </a:r>
            <a:endParaRPr/>
          </a:p>
        </p:txBody>
      </p:sp>
      <p:sp>
        <p:nvSpPr>
          <p:cNvPr id="1057" name="Google Shape;1057;p57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8" name="Google Shape;1058;p57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anchorCtr="0" anchor="t" bIns="457200" lIns="2560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Activity: Linux History and Distros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In this activity, you will work in pairs to research and answer questions about Linux.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Instructions sent via Slack. 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5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4" name="Google Shape;1064;p58"/>
          <p:cNvSpPr txBox="1"/>
          <p:nvPr/>
        </p:nvSpPr>
        <p:spPr>
          <a:xfrm>
            <a:off x="2391825" y="3471325"/>
            <a:ext cx="4243800" cy="6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90000"/>
                </a:solidFill>
                <a:latin typeface="Roboto Mono"/>
                <a:ea typeface="Roboto Mono"/>
                <a:cs typeface="Roboto Mono"/>
                <a:sym typeface="Roboto Mono"/>
              </a:rPr>
              <a:t>Linux History and Distros</a:t>
            </a:r>
            <a:endParaRPr>
              <a:solidFill>
                <a:srgbClr val="99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8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p59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Re-Introducing the CLI</a:t>
            </a:r>
            <a:endParaRPr/>
          </a:p>
        </p:txBody>
      </p:sp>
      <p:sp>
        <p:nvSpPr>
          <p:cNvPr id="1070" name="Google Shape;1070;p5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6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Linux CLI Review</a:t>
            </a:r>
            <a:endParaRPr/>
          </a:p>
        </p:txBody>
      </p:sp>
      <p:sp>
        <p:nvSpPr>
          <p:cNvPr id="1076" name="Google Shape;1076;p60"/>
          <p:cNvSpPr txBox="1"/>
          <p:nvPr>
            <p:ph idx="1" type="subTitle"/>
          </p:nvPr>
        </p:nvSpPr>
        <p:spPr>
          <a:xfrm>
            <a:off x="0" y="675975"/>
            <a:ext cx="9144000" cy="4240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Today, we’ll review: </a:t>
            </a:r>
            <a:endParaRPr/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☐"/>
            </a:pPr>
            <a:r>
              <a:rPr lang="en"/>
              <a:t>Creating, moving, and listing files and directories </a:t>
            </a:r>
            <a:endParaRPr/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☐"/>
            </a:pPr>
            <a:r>
              <a:rPr lang="en"/>
              <a:t>Creating, extracting and listing the contents of tarballs.</a:t>
            </a:r>
            <a:endParaRPr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main task involved with managing files are: </a:t>
            </a:r>
            <a:endParaRPr/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☐"/>
            </a:pPr>
            <a:r>
              <a:rPr lang="en"/>
              <a:t>Navigating directories</a:t>
            </a:r>
            <a:endParaRPr/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☐"/>
            </a:pPr>
            <a:r>
              <a:rPr lang="en"/>
              <a:t>Listing files</a:t>
            </a:r>
            <a:endParaRPr/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☐"/>
            </a:pPr>
            <a:r>
              <a:rPr lang="en"/>
              <a:t>Creating files</a:t>
            </a:r>
            <a:endParaRPr/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☐"/>
            </a:pPr>
            <a:r>
              <a:rPr lang="en"/>
              <a:t>Copying and moving files </a:t>
            </a:r>
            <a:endParaRPr/>
          </a:p>
        </p:txBody>
      </p:sp>
      <p:sp>
        <p:nvSpPr>
          <p:cNvPr id="1077" name="Google Shape;1077;p6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Google Shape;1082;p6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3" name="Google Shape;1083;p61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anchorCtr="0" anchor="t" bIns="0" lIns="457200" spcFirstLastPara="1" rIns="9144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1C232"/>
                </a:solidFill>
              </a:rPr>
              <a:t>CLI Review</a:t>
            </a:r>
            <a:endParaRPr>
              <a:solidFill>
                <a:srgbClr val="F1C232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